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handoutMasterIdLst>
    <p:handoutMasterId r:id="rId25"/>
  </p:handoutMasterIdLst>
  <p:sldIdLst>
    <p:sldId id="326" r:id="rId2"/>
    <p:sldId id="312" r:id="rId3"/>
    <p:sldId id="320" r:id="rId4"/>
    <p:sldId id="327" r:id="rId5"/>
    <p:sldId id="333" r:id="rId6"/>
    <p:sldId id="319" r:id="rId7"/>
    <p:sldId id="313" r:id="rId8"/>
    <p:sldId id="331" r:id="rId9"/>
    <p:sldId id="322" r:id="rId10"/>
    <p:sldId id="341" r:id="rId11"/>
    <p:sldId id="344" r:id="rId12"/>
    <p:sldId id="337" r:id="rId13"/>
    <p:sldId id="334" r:id="rId14"/>
    <p:sldId id="338" r:id="rId15"/>
    <p:sldId id="345" r:id="rId16"/>
    <p:sldId id="335" r:id="rId17"/>
    <p:sldId id="336" r:id="rId18"/>
    <p:sldId id="340" r:id="rId19"/>
    <p:sldId id="325" r:id="rId20"/>
    <p:sldId id="324" r:id="rId21"/>
    <p:sldId id="330" r:id="rId22"/>
    <p:sldId id="343" r:id="rId23"/>
  </p:sldIdLst>
  <p:sldSz cx="9144000" cy="6858000" type="screen4x3"/>
  <p:notesSz cx="6805613" cy="9944100"/>
  <p:defaultText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ns Høy Mortensen" initials="JHM" lastIdx="66" clrIdx="0"/>
  <p:cmAuthor id="1" name="Claus Lillerup"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4E6B"/>
    <a:srgbClr val="E16D2A"/>
    <a:srgbClr val="F58A2F"/>
    <a:srgbClr val="595959"/>
    <a:srgbClr val="383A37"/>
    <a:srgbClr val="027091"/>
    <a:srgbClr val="092F40"/>
    <a:srgbClr val="084054"/>
    <a:srgbClr val="245C89"/>
    <a:srgbClr val="8908E8"/>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82743" autoAdjust="0"/>
  </p:normalViewPr>
  <p:slideViewPr>
    <p:cSldViewPr snapToGrid="0" snapToObjects="1">
      <p:cViewPr>
        <p:scale>
          <a:sx n="80" d="100"/>
          <a:sy n="80" d="100"/>
        </p:scale>
        <p:origin x="-2514" y="-438"/>
      </p:cViewPr>
      <p:guideLst>
        <p:guide orient="horz" pos="1987"/>
        <p:guide orient="horz" pos="291"/>
        <p:guide pos="5281"/>
        <p:guide pos="1799"/>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81" d="100"/>
          <a:sy n="81" d="100"/>
        </p:scale>
        <p:origin x="-4020" y="-102"/>
      </p:cViewPr>
      <p:guideLst>
        <p:guide orient="horz" pos="3132"/>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54450" y="0"/>
            <a:ext cx="2949575" cy="496888"/>
          </a:xfrm>
          <a:prstGeom prst="rect">
            <a:avLst/>
          </a:prstGeom>
        </p:spPr>
        <p:txBody>
          <a:bodyPr vert="horz" lIns="91440" tIns="45720" rIns="91440" bIns="45720" rtlCol="0"/>
          <a:lstStyle>
            <a:lvl1pPr algn="r">
              <a:defRPr sz="1200"/>
            </a:lvl1pPr>
          </a:lstStyle>
          <a:p>
            <a:fld id="{0F7F13E6-AA30-4FD9-80F6-EE279C35E91C}" type="datetimeFigureOut">
              <a:rPr lang="da-DK" smtClean="0"/>
              <a:t>26-08-2015</a:t>
            </a:fld>
            <a:endParaRPr lang="da-DK"/>
          </a:p>
        </p:txBody>
      </p:sp>
      <p:sp>
        <p:nvSpPr>
          <p:cNvPr id="4" name="Pladsholder til sidefod 3"/>
          <p:cNvSpPr>
            <a:spLocks noGrp="1"/>
          </p:cNvSpPr>
          <p:nvPr>
            <p:ph type="ftr" sz="quarter" idx="2"/>
          </p:nvPr>
        </p:nvSpPr>
        <p:spPr>
          <a:xfrm>
            <a:off x="0" y="9445625"/>
            <a:ext cx="2949575" cy="496888"/>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854450" y="9445625"/>
            <a:ext cx="2949575" cy="496888"/>
          </a:xfrm>
          <a:prstGeom prst="rect">
            <a:avLst/>
          </a:prstGeom>
        </p:spPr>
        <p:txBody>
          <a:bodyPr vert="horz" lIns="91440" tIns="45720" rIns="91440" bIns="45720" rtlCol="0" anchor="b"/>
          <a:lstStyle>
            <a:lvl1pPr algn="r">
              <a:defRPr sz="1200"/>
            </a:lvl1pPr>
          </a:lstStyle>
          <a:p>
            <a:fld id="{F3E7627F-D772-4806-9CC4-5972F3FA4B05}" type="slidenum">
              <a:rPr lang="da-DK" smtClean="0"/>
              <a:t>‹nr.›</a:t>
            </a:fld>
            <a:endParaRPr lang="da-DK"/>
          </a:p>
        </p:txBody>
      </p:sp>
    </p:spTree>
    <p:extLst>
      <p:ext uri="{BB962C8B-B14F-4D97-AF65-F5344CB8AC3E}">
        <p14:creationId xmlns:p14="http://schemas.microsoft.com/office/powerpoint/2010/main" val="36716622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4939" y="0"/>
            <a:ext cx="2949099" cy="497205"/>
          </a:xfrm>
          <a:prstGeom prst="rect">
            <a:avLst/>
          </a:prstGeom>
        </p:spPr>
        <p:txBody>
          <a:bodyPr vert="horz" lIns="91440" tIns="45720" rIns="91440" bIns="45720" rtlCol="0"/>
          <a:lstStyle>
            <a:lvl1pPr algn="r">
              <a:defRPr sz="1200"/>
            </a:lvl1pPr>
          </a:lstStyle>
          <a:p>
            <a:fld id="{53F62452-97A4-3B45-B920-13CAF51A49C7}" type="datetimeFigureOut">
              <a:rPr lang="da-DK" smtClean="0"/>
              <a:pPr/>
              <a:t>26-08-2015</a:t>
            </a:fld>
            <a:endParaRPr lang="da-DK"/>
          </a:p>
        </p:txBody>
      </p:sp>
      <p:sp>
        <p:nvSpPr>
          <p:cNvPr id="4" name="Pladsholder til diasbillede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0562" y="4723448"/>
            <a:ext cx="5444490" cy="4474845"/>
          </a:xfrm>
          <a:prstGeom prst="rect">
            <a:avLst/>
          </a:prstGeom>
        </p:spPr>
        <p:txBody>
          <a:bodyPr vert="horz" lIns="91440" tIns="45720" rIns="91440" bIns="45720" rtlCol="0"/>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9445169"/>
            <a:ext cx="2949099" cy="497205"/>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54939" y="9445169"/>
            <a:ext cx="2949099" cy="497205"/>
          </a:xfrm>
          <a:prstGeom prst="rect">
            <a:avLst/>
          </a:prstGeom>
        </p:spPr>
        <p:txBody>
          <a:bodyPr vert="horz" lIns="91440" tIns="45720" rIns="91440" bIns="45720" rtlCol="0" anchor="b"/>
          <a:lstStyle>
            <a:lvl1pPr algn="r">
              <a:defRPr sz="1200"/>
            </a:lvl1pPr>
          </a:lstStyle>
          <a:p>
            <a:fld id="{C56C5AE1-8050-E347-99F9-6A1A7D7B5044}" type="slidenum">
              <a:rPr lang="da-DK" smtClean="0"/>
              <a:pPr/>
              <a:t>‹nr.›</a:t>
            </a:fld>
            <a:endParaRPr lang="da-DK"/>
          </a:p>
        </p:txBody>
      </p:sp>
    </p:spTree>
    <p:extLst>
      <p:ext uri="{BB962C8B-B14F-4D97-AF65-F5344CB8AC3E}">
        <p14:creationId xmlns:p14="http://schemas.microsoft.com/office/powerpoint/2010/main" val="95792433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C56C5AE1-8050-E347-99F9-6A1A7D7B5044}" type="slidenum">
              <a:rPr lang="da-DK" smtClean="0"/>
              <a:pPr/>
              <a:t>1</a:t>
            </a:fld>
            <a:endParaRPr lang="da-DK"/>
          </a:p>
        </p:txBody>
      </p:sp>
    </p:spTree>
    <p:extLst>
      <p:ext uri="{BB962C8B-B14F-4D97-AF65-F5344CB8AC3E}">
        <p14:creationId xmlns:p14="http://schemas.microsoft.com/office/powerpoint/2010/main" val="8966670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kern="1200" dirty="0" smtClean="0">
                <a:solidFill>
                  <a:schemeClr val="tx1"/>
                </a:solidFill>
                <a:effectLst/>
                <a:latin typeface="+mn-lt"/>
                <a:ea typeface="+mn-ea"/>
                <a:cs typeface="+mn-cs"/>
              </a:rPr>
              <a:t>Det fællesoffentlige krav om beståelse af en brugertest har som nævnt helt grundlæggende til formål at sikre at løsningerne er brugervenlige, og kan brugerne kan finde ud af bruge dem.</a:t>
            </a:r>
          </a:p>
          <a:p>
            <a:r>
              <a:rPr lang="da-DK" sz="1200" kern="1200" dirty="0" smtClean="0">
                <a:solidFill>
                  <a:schemeClr val="tx1"/>
                </a:solidFill>
                <a:effectLst/>
                <a:latin typeface="+mn-lt"/>
                <a:ea typeface="+mn-ea"/>
                <a:cs typeface="+mn-cs"/>
              </a:rPr>
              <a:t> </a:t>
            </a:r>
          </a:p>
          <a:p>
            <a:r>
              <a:rPr lang="da-DK" sz="1200" kern="1200" dirty="0" smtClean="0">
                <a:solidFill>
                  <a:schemeClr val="tx1"/>
                </a:solidFill>
                <a:effectLst/>
                <a:latin typeface="+mn-lt"/>
                <a:ea typeface="+mn-ea"/>
                <a:cs typeface="+mn-cs"/>
              </a:rPr>
              <a:t>Kravet tager afsæt i den internationale standard for brugervenlighed,  og måler på tre parametre:</a:t>
            </a:r>
          </a:p>
          <a:p>
            <a:pPr lvl="0"/>
            <a:r>
              <a:rPr lang="da-DK" sz="1200" kern="1200" dirty="0" smtClean="0">
                <a:solidFill>
                  <a:schemeClr val="tx1"/>
                </a:solidFill>
                <a:effectLst/>
                <a:latin typeface="+mn-lt"/>
                <a:ea typeface="+mn-ea"/>
                <a:cs typeface="+mn-cs"/>
              </a:rPr>
              <a:t>gennemførsel,</a:t>
            </a:r>
          </a:p>
          <a:p>
            <a:pPr lvl="0"/>
            <a:r>
              <a:rPr lang="da-DK" sz="1200" kern="1200" dirty="0" smtClean="0">
                <a:solidFill>
                  <a:schemeClr val="tx1"/>
                </a:solidFill>
                <a:effectLst/>
                <a:latin typeface="+mn-lt"/>
                <a:ea typeface="+mn-ea"/>
                <a:cs typeface="+mn-cs"/>
              </a:rPr>
              <a:t>minimum af spild</a:t>
            </a:r>
          </a:p>
          <a:p>
            <a:pPr lvl="0"/>
            <a:r>
              <a:rPr lang="da-DK" sz="1200" kern="1200" dirty="0" smtClean="0">
                <a:solidFill>
                  <a:schemeClr val="tx1"/>
                </a:solidFill>
                <a:effectLst/>
                <a:latin typeface="+mn-lt"/>
                <a:ea typeface="+mn-ea"/>
                <a:cs typeface="+mn-cs"/>
              </a:rPr>
              <a:t>tilfredsstillende måde (for brugeren).</a:t>
            </a:r>
          </a:p>
          <a:p>
            <a:endParaRPr lang="da-DK" dirty="0"/>
          </a:p>
        </p:txBody>
      </p:sp>
      <p:sp>
        <p:nvSpPr>
          <p:cNvPr id="4" name="Pladsholder til diasnummer 3"/>
          <p:cNvSpPr>
            <a:spLocks noGrp="1"/>
          </p:cNvSpPr>
          <p:nvPr>
            <p:ph type="sldNum" sz="quarter" idx="10"/>
          </p:nvPr>
        </p:nvSpPr>
        <p:spPr/>
        <p:txBody>
          <a:bodyPr/>
          <a:lstStyle/>
          <a:p>
            <a:fld id="{C56C5AE1-8050-E347-99F9-6A1A7D7B5044}" type="slidenum">
              <a:rPr lang="da-DK" smtClean="0"/>
              <a:pPr/>
              <a:t>10</a:t>
            </a:fld>
            <a:endParaRPr lang="da-DK"/>
          </a:p>
        </p:txBody>
      </p:sp>
    </p:spTree>
    <p:extLst>
      <p:ext uri="{BB962C8B-B14F-4D97-AF65-F5344CB8AC3E}">
        <p14:creationId xmlns:p14="http://schemas.microsoft.com/office/powerpoint/2010/main" val="36973973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kern="1200" dirty="0" smtClean="0">
                <a:solidFill>
                  <a:schemeClr val="tx1"/>
                </a:solidFill>
                <a:effectLst/>
                <a:latin typeface="+mn-lt"/>
                <a:ea typeface="+mn-ea"/>
                <a:cs typeface="+mn-cs"/>
              </a:rPr>
              <a:t>Det fællesoffentlige krav om beståelse af en brugertest har som nævnt helt grundlæggende til formål at sikre at løsningerne er brugervenlige, og kan brugerne kan finde ud af bruge dem.</a:t>
            </a:r>
          </a:p>
          <a:p>
            <a:r>
              <a:rPr lang="da-DK" sz="1200" kern="1200" dirty="0" smtClean="0">
                <a:solidFill>
                  <a:schemeClr val="tx1"/>
                </a:solidFill>
                <a:effectLst/>
                <a:latin typeface="+mn-lt"/>
                <a:ea typeface="+mn-ea"/>
                <a:cs typeface="+mn-cs"/>
              </a:rPr>
              <a:t> </a:t>
            </a:r>
          </a:p>
          <a:p>
            <a:r>
              <a:rPr lang="da-DK" sz="1200" kern="1200" dirty="0" smtClean="0">
                <a:solidFill>
                  <a:schemeClr val="tx1"/>
                </a:solidFill>
                <a:effectLst/>
                <a:latin typeface="+mn-lt"/>
                <a:ea typeface="+mn-ea"/>
                <a:cs typeface="+mn-cs"/>
              </a:rPr>
              <a:t>Kravet tager afsæt i den internationale standard for brugervenlighed,  og måler på tre parametre:</a:t>
            </a:r>
          </a:p>
          <a:p>
            <a:pPr lvl="0"/>
            <a:r>
              <a:rPr lang="da-DK" sz="1200" kern="1200" dirty="0" smtClean="0">
                <a:solidFill>
                  <a:schemeClr val="tx1"/>
                </a:solidFill>
                <a:effectLst/>
                <a:latin typeface="+mn-lt"/>
                <a:ea typeface="+mn-ea"/>
                <a:cs typeface="+mn-cs"/>
              </a:rPr>
              <a:t>gennemførsel,</a:t>
            </a:r>
          </a:p>
          <a:p>
            <a:pPr lvl="0"/>
            <a:r>
              <a:rPr lang="da-DK" sz="1200" kern="1200" dirty="0" smtClean="0">
                <a:solidFill>
                  <a:schemeClr val="tx1"/>
                </a:solidFill>
                <a:effectLst/>
                <a:latin typeface="+mn-lt"/>
                <a:ea typeface="+mn-ea"/>
                <a:cs typeface="+mn-cs"/>
              </a:rPr>
              <a:t>minimum af spild</a:t>
            </a:r>
          </a:p>
          <a:p>
            <a:pPr lvl="0"/>
            <a:r>
              <a:rPr lang="da-DK" sz="1200" kern="1200" dirty="0" smtClean="0">
                <a:solidFill>
                  <a:schemeClr val="tx1"/>
                </a:solidFill>
                <a:effectLst/>
                <a:latin typeface="+mn-lt"/>
                <a:ea typeface="+mn-ea"/>
                <a:cs typeface="+mn-cs"/>
              </a:rPr>
              <a:t>tilfredsstillende måde (for brugeren).</a:t>
            </a:r>
          </a:p>
          <a:p>
            <a:endParaRPr lang="da-DK" dirty="0"/>
          </a:p>
        </p:txBody>
      </p:sp>
      <p:sp>
        <p:nvSpPr>
          <p:cNvPr id="4" name="Pladsholder til diasnummer 3"/>
          <p:cNvSpPr>
            <a:spLocks noGrp="1"/>
          </p:cNvSpPr>
          <p:nvPr>
            <p:ph type="sldNum" sz="quarter" idx="10"/>
          </p:nvPr>
        </p:nvSpPr>
        <p:spPr/>
        <p:txBody>
          <a:bodyPr/>
          <a:lstStyle/>
          <a:p>
            <a:fld id="{C56C5AE1-8050-E347-99F9-6A1A7D7B5044}" type="slidenum">
              <a:rPr lang="da-DK" smtClean="0"/>
              <a:pPr/>
              <a:t>11</a:t>
            </a:fld>
            <a:endParaRPr lang="da-DK"/>
          </a:p>
        </p:txBody>
      </p:sp>
    </p:spTree>
    <p:extLst>
      <p:ext uri="{BB962C8B-B14F-4D97-AF65-F5344CB8AC3E}">
        <p14:creationId xmlns:p14="http://schemas.microsoft.com/office/powerpoint/2010/main" val="3697397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Som</a:t>
            </a:r>
            <a:r>
              <a:rPr lang="da-DK" baseline="0" dirty="0" smtClean="0"/>
              <a:t> Mathilde var inde på har der jo været en proces, hvor der er gennemført pilottest af testen – det er blandt andet disse, der har været med til at fastsætte, hvad niveauerne skal være. </a:t>
            </a:r>
            <a:endParaRPr lang="da-DK" dirty="0"/>
          </a:p>
        </p:txBody>
      </p:sp>
      <p:sp>
        <p:nvSpPr>
          <p:cNvPr id="4" name="Pladsholder til diasnummer 3"/>
          <p:cNvSpPr>
            <a:spLocks noGrp="1"/>
          </p:cNvSpPr>
          <p:nvPr>
            <p:ph type="sldNum" sz="quarter" idx="10"/>
          </p:nvPr>
        </p:nvSpPr>
        <p:spPr/>
        <p:txBody>
          <a:bodyPr/>
          <a:lstStyle/>
          <a:p>
            <a:fld id="{C56C5AE1-8050-E347-99F9-6A1A7D7B5044}" type="slidenum">
              <a:rPr lang="da-DK" smtClean="0"/>
              <a:pPr/>
              <a:t>12</a:t>
            </a:fld>
            <a:endParaRPr lang="da-DK"/>
          </a:p>
        </p:txBody>
      </p:sp>
    </p:spTree>
    <p:extLst>
      <p:ext uri="{BB962C8B-B14F-4D97-AF65-F5344CB8AC3E}">
        <p14:creationId xmlns:p14="http://schemas.microsoft.com/office/powerpoint/2010/main" val="15818064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For at sikre sammenlignelighed</a:t>
            </a:r>
            <a:r>
              <a:rPr lang="da-DK" baseline="0" dirty="0" smtClean="0"/>
              <a:t> mellem testen, sikre en ensartet kvalitet og gøre vurderingen så objektiv som mulig, er der fastsat en række formkrav til testen.</a:t>
            </a:r>
            <a:endParaRPr lang="da-DK" dirty="0"/>
          </a:p>
        </p:txBody>
      </p:sp>
      <p:sp>
        <p:nvSpPr>
          <p:cNvPr id="4" name="Pladsholder til diasnummer 3"/>
          <p:cNvSpPr>
            <a:spLocks noGrp="1"/>
          </p:cNvSpPr>
          <p:nvPr>
            <p:ph type="sldNum" sz="quarter" idx="10"/>
          </p:nvPr>
        </p:nvSpPr>
        <p:spPr/>
        <p:txBody>
          <a:bodyPr/>
          <a:lstStyle/>
          <a:p>
            <a:fld id="{C56C5AE1-8050-E347-99F9-6A1A7D7B5044}" type="slidenum">
              <a:rPr lang="da-DK" smtClean="0"/>
              <a:pPr/>
              <a:t>13</a:t>
            </a:fld>
            <a:endParaRPr lang="da-DK"/>
          </a:p>
        </p:txBody>
      </p:sp>
    </p:spTree>
    <p:extLst>
      <p:ext uri="{BB962C8B-B14F-4D97-AF65-F5344CB8AC3E}">
        <p14:creationId xmlns:p14="http://schemas.microsoft.com/office/powerpoint/2010/main" val="15818064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For at sikre sammenlignelighed</a:t>
            </a:r>
            <a:r>
              <a:rPr lang="da-DK" baseline="0" dirty="0" smtClean="0"/>
              <a:t> mellem testen, sikre en ensartet kvalitet og gøre vurderingen så objektiv som mulig, er der fastsat en række formkrav til testen.</a:t>
            </a:r>
            <a:endParaRPr lang="da-DK" dirty="0"/>
          </a:p>
        </p:txBody>
      </p:sp>
      <p:sp>
        <p:nvSpPr>
          <p:cNvPr id="4" name="Pladsholder til diasnummer 3"/>
          <p:cNvSpPr>
            <a:spLocks noGrp="1"/>
          </p:cNvSpPr>
          <p:nvPr>
            <p:ph type="sldNum" sz="quarter" idx="10"/>
          </p:nvPr>
        </p:nvSpPr>
        <p:spPr/>
        <p:txBody>
          <a:bodyPr/>
          <a:lstStyle/>
          <a:p>
            <a:fld id="{C56C5AE1-8050-E347-99F9-6A1A7D7B5044}" type="slidenum">
              <a:rPr lang="da-DK" smtClean="0"/>
              <a:pPr/>
              <a:t>14</a:t>
            </a:fld>
            <a:endParaRPr lang="da-DK"/>
          </a:p>
        </p:txBody>
      </p:sp>
    </p:spTree>
    <p:extLst>
      <p:ext uri="{BB962C8B-B14F-4D97-AF65-F5344CB8AC3E}">
        <p14:creationId xmlns:p14="http://schemas.microsoft.com/office/powerpoint/2010/main" val="15818064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For at sikre sammenlignelighed</a:t>
            </a:r>
            <a:r>
              <a:rPr lang="da-DK" baseline="0" dirty="0" smtClean="0"/>
              <a:t> mellem testen, sikre en ensartet kvalitet og gøre vurderingen så objektiv som mulig, er der fastsat en række formkrav til testen.</a:t>
            </a:r>
            <a:endParaRPr lang="da-DK" dirty="0"/>
          </a:p>
        </p:txBody>
      </p:sp>
      <p:sp>
        <p:nvSpPr>
          <p:cNvPr id="4" name="Pladsholder til diasnummer 3"/>
          <p:cNvSpPr>
            <a:spLocks noGrp="1"/>
          </p:cNvSpPr>
          <p:nvPr>
            <p:ph type="sldNum" sz="quarter" idx="10"/>
          </p:nvPr>
        </p:nvSpPr>
        <p:spPr/>
        <p:txBody>
          <a:bodyPr/>
          <a:lstStyle/>
          <a:p>
            <a:fld id="{C56C5AE1-8050-E347-99F9-6A1A7D7B5044}" type="slidenum">
              <a:rPr lang="da-DK" smtClean="0"/>
              <a:pPr/>
              <a:t>15</a:t>
            </a:fld>
            <a:endParaRPr lang="da-DK"/>
          </a:p>
        </p:txBody>
      </p:sp>
    </p:spTree>
    <p:extLst>
      <p:ext uri="{BB962C8B-B14F-4D97-AF65-F5344CB8AC3E}">
        <p14:creationId xmlns:p14="http://schemas.microsoft.com/office/powerpoint/2010/main" val="15818064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Hvis vi</a:t>
            </a:r>
            <a:r>
              <a:rPr lang="da-DK" baseline="0" dirty="0" smtClean="0"/>
              <a:t> ser på kravet ud fra den enkelte løsning, hvad er kravet så?. </a:t>
            </a:r>
            <a:endParaRPr lang="da-DK" dirty="0"/>
          </a:p>
        </p:txBody>
      </p:sp>
      <p:sp>
        <p:nvSpPr>
          <p:cNvPr id="4" name="Pladsholder til diasnummer 3"/>
          <p:cNvSpPr>
            <a:spLocks noGrp="1"/>
          </p:cNvSpPr>
          <p:nvPr>
            <p:ph type="sldNum" sz="quarter" idx="10"/>
          </p:nvPr>
        </p:nvSpPr>
        <p:spPr/>
        <p:txBody>
          <a:bodyPr/>
          <a:lstStyle/>
          <a:p>
            <a:fld id="{C56C5AE1-8050-E347-99F9-6A1A7D7B5044}" type="slidenum">
              <a:rPr lang="da-DK" smtClean="0"/>
              <a:pPr/>
              <a:t>16</a:t>
            </a:fld>
            <a:endParaRPr lang="da-DK"/>
          </a:p>
        </p:txBody>
      </p:sp>
    </p:spTree>
    <p:extLst>
      <p:ext uri="{BB962C8B-B14F-4D97-AF65-F5344CB8AC3E}">
        <p14:creationId xmlns:p14="http://schemas.microsoft.com/office/powerpoint/2010/main" val="30188397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C56C5AE1-8050-E347-99F9-6A1A7D7B5044}" type="slidenum">
              <a:rPr lang="da-DK" smtClean="0"/>
              <a:pPr/>
              <a:t>17</a:t>
            </a:fld>
            <a:endParaRPr lang="da-DK"/>
          </a:p>
        </p:txBody>
      </p:sp>
    </p:spTree>
    <p:extLst>
      <p:ext uri="{BB962C8B-B14F-4D97-AF65-F5344CB8AC3E}">
        <p14:creationId xmlns:p14="http://schemas.microsoft.com/office/powerpoint/2010/main" val="15818064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C56C5AE1-8050-E347-99F9-6A1A7D7B5044}" type="slidenum">
              <a:rPr lang="da-DK" smtClean="0"/>
              <a:pPr/>
              <a:t>18</a:t>
            </a:fld>
            <a:endParaRPr lang="da-DK"/>
          </a:p>
        </p:txBody>
      </p:sp>
    </p:spTree>
    <p:extLst>
      <p:ext uri="{BB962C8B-B14F-4D97-AF65-F5344CB8AC3E}">
        <p14:creationId xmlns:p14="http://schemas.microsoft.com/office/powerpoint/2010/main" val="15818064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C56C5AE1-8050-E347-99F9-6A1A7D7B5044}" type="slidenum">
              <a:rPr lang="da-DK" smtClean="0"/>
              <a:pPr/>
              <a:t>19</a:t>
            </a:fld>
            <a:endParaRPr lang="da-DK"/>
          </a:p>
        </p:txBody>
      </p:sp>
    </p:spTree>
    <p:extLst>
      <p:ext uri="{BB962C8B-B14F-4D97-AF65-F5344CB8AC3E}">
        <p14:creationId xmlns:p14="http://schemas.microsoft.com/office/powerpoint/2010/main" val="2545423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C56C5AE1-8050-E347-99F9-6A1A7D7B5044}" type="slidenum">
              <a:rPr lang="da-DK" smtClean="0"/>
              <a:pPr/>
              <a:t>2</a:t>
            </a:fld>
            <a:endParaRPr lang="da-DK"/>
          </a:p>
        </p:txBody>
      </p:sp>
    </p:spTree>
    <p:extLst>
      <p:ext uri="{BB962C8B-B14F-4D97-AF65-F5344CB8AC3E}">
        <p14:creationId xmlns:p14="http://schemas.microsoft.com/office/powerpoint/2010/main" val="38026273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C56C5AE1-8050-E347-99F9-6A1A7D7B5044}" type="slidenum">
              <a:rPr lang="da-DK" smtClean="0"/>
              <a:pPr/>
              <a:t>20</a:t>
            </a:fld>
            <a:endParaRPr lang="da-DK"/>
          </a:p>
        </p:txBody>
      </p:sp>
    </p:spTree>
    <p:extLst>
      <p:ext uri="{BB962C8B-B14F-4D97-AF65-F5344CB8AC3E}">
        <p14:creationId xmlns:p14="http://schemas.microsoft.com/office/powerpoint/2010/main" val="9241306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C56C5AE1-8050-E347-99F9-6A1A7D7B5044}" type="slidenum">
              <a:rPr lang="da-DK" smtClean="0"/>
              <a:pPr/>
              <a:t>21</a:t>
            </a:fld>
            <a:endParaRPr lang="da-DK"/>
          </a:p>
        </p:txBody>
      </p:sp>
    </p:spTree>
    <p:extLst>
      <p:ext uri="{BB962C8B-B14F-4D97-AF65-F5344CB8AC3E}">
        <p14:creationId xmlns:p14="http://schemas.microsoft.com/office/powerpoint/2010/main" val="33724179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C56C5AE1-8050-E347-99F9-6A1A7D7B5044}" type="slidenum">
              <a:rPr lang="da-DK" smtClean="0"/>
              <a:pPr/>
              <a:t>22</a:t>
            </a:fld>
            <a:endParaRPr lang="da-DK"/>
          </a:p>
        </p:txBody>
      </p:sp>
    </p:spTree>
    <p:extLst>
      <p:ext uri="{BB962C8B-B14F-4D97-AF65-F5344CB8AC3E}">
        <p14:creationId xmlns:p14="http://schemas.microsoft.com/office/powerpoint/2010/main" val="653684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C56C5AE1-8050-E347-99F9-6A1A7D7B5044}" type="slidenum">
              <a:rPr lang="da-DK" smtClean="0"/>
              <a:pPr/>
              <a:t>3</a:t>
            </a:fld>
            <a:endParaRPr lang="da-DK"/>
          </a:p>
        </p:txBody>
      </p:sp>
    </p:spTree>
    <p:extLst>
      <p:ext uri="{BB962C8B-B14F-4D97-AF65-F5344CB8AC3E}">
        <p14:creationId xmlns:p14="http://schemas.microsoft.com/office/powerpoint/2010/main" val="2586227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C56C5AE1-8050-E347-99F9-6A1A7D7B5044}" type="slidenum">
              <a:rPr lang="da-DK" smtClean="0"/>
              <a:pPr/>
              <a:t>4</a:t>
            </a:fld>
            <a:endParaRPr lang="da-DK"/>
          </a:p>
        </p:txBody>
      </p:sp>
    </p:spTree>
    <p:extLst>
      <p:ext uri="{BB962C8B-B14F-4D97-AF65-F5344CB8AC3E}">
        <p14:creationId xmlns:p14="http://schemas.microsoft.com/office/powerpoint/2010/main" val="3299562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C56C5AE1-8050-E347-99F9-6A1A7D7B5044}" type="slidenum">
              <a:rPr lang="da-DK" smtClean="0"/>
              <a:pPr/>
              <a:t>5</a:t>
            </a:fld>
            <a:endParaRPr lang="da-DK"/>
          </a:p>
        </p:txBody>
      </p:sp>
    </p:spTree>
    <p:extLst>
      <p:ext uri="{BB962C8B-B14F-4D97-AF65-F5344CB8AC3E}">
        <p14:creationId xmlns:p14="http://schemas.microsoft.com/office/powerpoint/2010/main" val="1479263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Carsten har talt om baggrunden</a:t>
            </a:r>
            <a:r>
              <a:rPr lang="da-DK" baseline="0" dirty="0" smtClean="0"/>
              <a:t> og motivationen for fællesoffentligt at udvikle og implementere en fællesoffentlig brugertest. Nu vil vi komme ind på hvordan den er forankret, udviklet og hvem den omfatter.</a:t>
            </a:r>
            <a:endParaRPr lang="da-DK" dirty="0"/>
          </a:p>
        </p:txBody>
      </p:sp>
      <p:sp>
        <p:nvSpPr>
          <p:cNvPr id="4" name="Pladsholder til diasnummer 3"/>
          <p:cNvSpPr>
            <a:spLocks noGrp="1"/>
          </p:cNvSpPr>
          <p:nvPr>
            <p:ph type="sldNum" sz="quarter" idx="10"/>
          </p:nvPr>
        </p:nvSpPr>
        <p:spPr/>
        <p:txBody>
          <a:bodyPr/>
          <a:lstStyle/>
          <a:p>
            <a:fld id="{C56C5AE1-8050-E347-99F9-6A1A7D7B5044}" type="slidenum">
              <a:rPr lang="da-DK" smtClean="0"/>
              <a:pPr/>
              <a:t>6</a:t>
            </a:fld>
            <a:endParaRPr lang="da-DK"/>
          </a:p>
        </p:txBody>
      </p:sp>
    </p:spTree>
    <p:extLst>
      <p:ext uri="{BB962C8B-B14F-4D97-AF65-F5344CB8AC3E}">
        <p14:creationId xmlns:p14="http://schemas.microsoft.com/office/powerpoint/2010/main" val="15767579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C56C5AE1-8050-E347-99F9-6A1A7D7B5044}" type="slidenum">
              <a:rPr lang="da-DK" smtClean="0"/>
              <a:pPr/>
              <a:t>7</a:t>
            </a:fld>
            <a:endParaRPr lang="da-DK"/>
          </a:p>
        </p:txBody>
      </p:sp>
    </p:spTree>
    <p:extLst>
      <p:ext uri="{BB962C8B-B14F-4D97-AF65-F5344CB8AC3E}">
        <p14:creationId xmlns:p14="http://schemas.microsoft.com/office/powerpoint/2010/main" val="2126856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C56C5AE1-8050-E347-99F9-6A1A7D7B5044}" type="slidenum">
              <a:rPr lang="da-DK" smtClean="0"/>
              <a:pPr/>
              <a:t>8</a:t>
            </a:fld>
            <a:endParaRPr lang="da-DK"/>
          </a:p>
        </p:txBody>
      </p:sp>
    </p:spTree>
    <p:extLst>
      <p:ext uri="{BB962C8B-B14F-4D97-AF65-F5344CB8AC3E}">
        <p14:creationId xmlns:p14="http://schemas.microsoft.com/office/powerpoint/2010/main" val="1544870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C56C5AE1-8050-E347-99F9-6A1A7D7B5044}" type="slidenum">
              <a:rPr lang="da-DK" smtClean="0"/>
              <a:pPr/>
              <a:t>9</a:t>
            </a:fld>
            <a:endParaRPr lang="da-DK"/>
          </a:p>
        </p:txBody>
      </p:sp>
    </p:spTree>
    <p:extLst>
      <p:ext uri="{BB962C8B-B14F-4D97-AF65-F5344CB8AC3E}">
        <p14:creationId xmlns:p14="http://schemas.microsoft.com/office/powerpoint/2010/main" val="3284642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Forside">
    <p:spTree>
      <p:nvGrpSpPr>
        <p:cNvPr id="1" name=""/>
        <p:cNvGrpSpPr/>
        <p:nvPr/>
      </p:nvGrpSpPr>
      <p:grpSpPr>
        <a:xfrm>
          <a:off x="0" y="0"/>
          <a:ext cx="0" cy="0"/>
          <a:chOff x="0" y="0"/>
          <a:chExt cx="0" cy="0"/>
        </a:xfrm>
      </p:grpSpPr>
      <p:sp>
        <p:nvSpPr>
          <p:cNvPr id="7" name="Rektangel 6"/>
          <p:cNvSpPr/>
          <p:nvPr userDrawn="1"/>
        </p:nvSpPr>
        <p:spPr>
          <a:xfrm>
            <a:off x="0" y="1049338"/>
            <a:ext cx="9144000" cy="580866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a:p>
        </p:txBody>
      </p:sp>
      <p:sp>
        <p:nvSpPr>
          <p:cNvPr id="3" name="Undertitel 2"/>
          <p:cNvSpPr>
            <a:spLocks noGrp="1"/>
          </p:cNvSpPr>
          <p:nvPr>
            <p:ph type="subTitle" idx="1"/>
          </p:nvPr>
        </p:nvSpPr>
        <p:spPr>
          <a:xfrm>
            <a:off x="424180" y="4688692"/>
            <a:ext cx="7348220" cy="1547008"/>
          </a:xfrm>
          <a:prstGeom prst="rect">
            <a:avLst/>
          </a:prstGeom>
        </p:spPr>
        <p:txBody>
          <a:bodyPr>
            <a:normAutofit/>
          </a:bodyPr>
          <a:lstStyle>
            <a:lvl1pPr marL="0" indent="0" algn="l">
              <a:buNone/>
              <a:defRPr sz="2100">
                <a:solidFill>
                  <a:srgbClr val="092F40"/>
                </a:solidFill>
                <a:latin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dirty="0" smtClean="0"/>
              <a:t>Klik for at redigere undertiteltypografien i masteren</a:t>
            </a:r>
            <a:endParaRPr lang="da-DK" dirty="0"/>
          </a:p>
        </p:txBody>
      </p:sp>
      <p:sp>
        <p:nvSpPr>
          <p:cNvPr id="2" name="Titel 1"/>
          <p:cNvSpPr>
            <a:spLocks noGrp="1"/>
          </p:cNvSpPr>
          <p:nvPr>
            <p:ph type="ctrTitle"/>
          </p:nvPr>
        </p:nvSpPr>
        <p:spPr>
          <a:xfrm>
            <a:off x="424180" y="2228850"/>
            <a:ext cx="8549640" cy="2459842"/>
          </a:xfrm>
          <a:prstGeom prst="rect">
            <a:avLst/>
          </a:prstGeom>
        </p:spPr>
        <p:txBody>
          <a:bodyPr/>
          <a:lstStyle>
            <a:lvl1pPr algn="l">
              <a:defRPr sz="6600">
                <a:solidFill>
                  <a:srgbClr val="084054"/>
                </a:solidFill>
                <a:latin typeface="Verdana"/>
              </a:defRPr>
            </a:lvl1pPr>
          </a:lstStyle>
          <a:p>
            <a:r>
              <a:rPr lang="da-DK" smtClean="0"/>
              <a:t>Klik for at redigere i masteren</a:t>
            </a:r>
            <a:endParaRPr lang="da-DK" dirty="0"/>
          </a:p>
        </p:txBody>
      </p:sp>
    </p:spTree>
    <p:extLst>
      <p:ext uri="{BB962C8B-B14F-4D97-AF65-F5344CB8AC3E}">
        <p14:creationId xmlns:p14="http://schemas.microsoft.com/office/powerpoint/2010/main" val="1607303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_Plads til grafik">
    <p:spTree>
      <p:nvGrpSpPr>
        <p:cNvPr id="1" name=""/>
        <p:cNvGrpSpPr/>
        <p:nvPr/>
      </p:nvGrpSpPr>
      <p:grpSpPr>
        <a:xfrm>
          <a:off x="0" y="0"/>
          <a:ext cx="0" cy="0"/>
          <a:chOff x="0" y="0"/>
          <a:chExt cx="0" cy="0"/>
        </a:xfrm>
      </p:grpSpPr>
      <p:sp>
        <p:nvSpPr>
          <p:cNvPr id="7" name="Rektangel 6"/>
          <p:cNvSpPr/>
          <p:nvPr userDrawn="1"/>
        </p:nvSpPr>
        <p:spPr>
          <a:xfrm>
            <a:off x="0" y="1049338"/>
            <a:ext cx="9144000" cy="5808662"/>
          </a:xfrm>
          <a:prstGeom prst="rect">
            <a:avLst/>
          </a:prstGeom>
          <a:solidFill>
            <a:srgbClr val="6F757A">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dirty="0"/>
          </a:p>
        </p:txBody>
      </p:sp>
      <p:sp>
        <p:nvSpPr>
          <p:cNvPr id="9" name="Titel 1"/>
          <p:cNvSpPr>
            <a:spLocks noGrp="1"/>
          </p:cNvSpPr>
          <p:nvPr>
            <p:ph type="title"/>
          </p:nvPr>
        </p:nvSpPr>
        <p:spPr>
          <a:xfrm>
            <a:off x="393700" y="1176266"/>
            <a:ext cx="8229600" cy="709716"/>
          </a:xfrm>
          <a:prstGeom prst="rect">
            <a:avLst/>
          </a:prstGeom>
        </p:spPr>
        <p:txBody>
          <a:bodyPr/>
          <a:lstStyle>
            <a:lvl1pPr algn="l">
              <a:defRPr sz="3600">
                <a:solidFill>
                  <a:srgbClr val="595959"/>
                </a:solidFill>
                <a:latin typeface="Verdana"/>
              </a:defRPr>
            </a:lvl1pPr>
          </a:lstStyle>
          <a:p>
            <a:r>
              <a:rPr lang="da-DK" smtClean="0"/>
              <a:t>Klik for at redigere i masteren</a:t>
            </a:r>
            <a:endParaRPr lang="da-DK" dirty="0"/>
          </a:p>
        </p:txBody>
      </p:sp>
    </p:spTree>
    <p:extLst>
      <p:ext uri="{BB962C8B-B14F-4D97-AF65-F5344CB8AC3E}">
        <p14:creationId xmlns:p14="http://schemas.microsoft.com/office/powerpoint/2010/main" val="3447113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kst 2 spalter">
    <p:spTree>
      <p:nvGrpSpPr>
        <p:cNvPr id="1" name=""/>
        <p:cNvGrpSpPr/>
        <p:nvPr/>
      </p:nvGrpSpPr>
      <p:grpSpPr>
        <a:xfrm>
          <a:off x="0" y="0"/>
          <a:ext cx="0" cy="0"/>
          <a:chOff x="0" y="0"/>
          <a:chExt cx="0" cy="0"/>
        </a:xfrm>
      </p:grpSpPr>
      <p:sp>
        <p:nvSpPr>
          <p:cNvPr id="7" name="Rektangel 6"/>
          <p:cNvSpPr/>
          <p:nvPr userDrawn="1"/>
        </p:nvSpPr>
        <p:spPr>
          <a:xfrm>
            <a:off x="0" y="1049338"/>
            <a:ext cx="9144000" cy="5808662"/>
          </a:xfrm>
          <a:prstGeom prst="rect">
            <a:avLst/>
          </a:prstGeom>
          <a:solidFill>
            <a:srgbClr val="6F757A">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a:p>
        </p:txBody>
      </p:sp>
      <p:sp>
        <p:nvSpPr>
          <p:cNvPr id="9" name="Titel 1"/>
          <p:cNvSpPr>
            <a:spLocks noGrp="1"/>
          </p:cNvSpPr>
          <p:nvPr>
            <p:ph type="title"/>
          </p:nvPr>
        </p:nvSpPr>
        <p:spPr>
          <a:xfrm>
            <a:off x="393700" y="1176266"/>
            <a:ext cx="8229600" cy="709716"/>
          </a:xfrm>
          <a:prstGeom prst="rect">
            <a:avLst/>
          </a:prstGeom>
        </p:spPr>
        <p:txBody>
          <a:bodyPr/>
          <a:lstStyle>
            <a:lvl1pPr algn="l">
              <a:defRPr sz="3600">
                <a:solidFill>
                  <a:srgbClr val="595959"/>
                </a:solidFill>
                <a:latin typeface="Verdana"/>
              </a:defRPr>
            </a:lvl1pPr>
          </a:lstStyle>
          <a:p>
            <a:r>
              <a:rPr lang="da-DK" smtClean="0"/>
              <a:t>Klik for at redigere i masteren</a:t>
            </a:r>
            <a:endParaRPr lang="da-DK" dirty="0"/>
          </a:p>
        </p:txBody>
      </p:sp>
      <p:sp>
        <p:nvSpPr>
          <p:cNvPr id="10" name="Pladsholder til tekst 2"/>
          <p:cNvSpPr>
            <a:spLocks noGrp="1"/>
          </p:cNvSpPr>
          <p:nvPr>
            <p:ph type="body" sz="quarter" idx="10"/>
          </p:nvPr>
        </p:nvSpPr>
        <p:spPr>
          <a:xfrm>
            <a:off x="393700" y="3255617"/>
            <a:ext cx="8221663" cy="657225"/>
          </a:xfrm>
          <a:prstGeom prst="rect">
            <a:avLst/>
          </a:prstGeom>
        </p:spPr>
        <p:txBody>
          <a:bodyPr vert="horz"/>
          <a:lstStyle>
            <a:lvl1pPr marL="0" indent="0">
              <a:buFontTx/>
              <a:buNone/>
              <a:defRPr sz="1800">
                <a:solidFill>
                  <a:srgbClr val="084054"/>
                </a:solidFill>
                <a:latin typeface="Verdana"/>
              </a:defRPr>
            </a:lvl1pPr>
            <a:lvl2pPr marL="457200" indent="0">
              <a:buFontTx/>
              <a:buNone/>
              <a:defRPr sz="1800">
                <a:solidFill>
                  <a:srgbClr val="084054"/>
                </a:solidFill>
                <a:latin typeface="Verdana"/>
              </a:defRPr>
            </a:lvl2pPr>
            <a:lvl3pPr marL="914400" indent="0">
              <a:buFontTx/>
              <a:buNone/>
              <a:defRPr sz="1800">
                <a:solidFill>
                  <a:srgbClr val="084054"/>
                </a:solidFill>
                <a:latin typeface="Verdana"/>
              </a:defRPr>
            </a:lvl3pPr>
            <a:lvl4pPr marL="1371600" indent="0">
              <a:buFontTx/>
              <a:buNone/>
              <a:defRPr sz="1800">
                <a:solidFill>
                  <a:srgbClr val="084054"/>
                </a:solidFill>
                <a:latin typeface="Verdana"/>
              </a:defRPr>
            </a:lvl4pPr>
            <a:lvl5pPr marL="1828800" indent="0">
              <a:buFontTx/>
              <a:buNone/>
              <a:defRPr sz="1800">
                <a:solidFill>
                  <a:srgbClr val="084054"/>
                </a:solidFill>
                <a:latin typeface="Verdana"/>
              </a:defRPr>
            </a:lvl5pPr>
          </a:lstStyle>
          <a:p>
            <a:pPr lvl="0"/>
            <a:r>
              <a:rPr lang="da-DK" smtClean="0"/>
              <a:t>Klik for at redigere teksttypografierne i masteren</a:t>
            </a:r>
          </a:p>
        </p:txBody>
      </p:sp>
      <p:sp>
        <p:nvSpPr>
          <p:cNvPr id="12" name="Pladsholder til tekst 10"/>
          <p:cNvSpPr>
            <a:spLocks noGrp="1"/>
          </p:cNvSpPr>
          <p:nvPr>
            <p:ph type="body" sz="quarter" idx="11" hasCustomPrompt="1"/>
          </p:nvPr>
        </p:nvSpPr>
        <p:spPr>
          <a:xfrm>
            <a:off x="393700" y="4244975"/>
            <a:ext cx="3959225" cy="2036763"/>
          </a:xfrm>
          <a:prstGeom prst="rect">
            <a:avLst/>
          </a:prstGeom>
        </p:spPr>
        <p:txBody>
          <a:bodyPr vert="horz"/>
          <a:lstStyle>
            <a:lvl1pPr marL="0" indent="0">
              <a:buFontTx/>
              <a:buNone/>
              <a:defRPr sz="1100">
                <a:solidFill>
                  <a:srgbClr val="092F40"/>
                </a:solidFill>
                <a:latin typeface="Verdana"/>
              </a:defRPr>
            </a:lvl1pPr>
            <a:lvl2pPr marL="457200" indent="0">
              <a:buFontTx/>
              <a:buNone/>
              <a:defRPr sz="1100">
                <a:solidFill>
                  <a:srgbClr val="092F40"/>
                </a:solidFill>
                <a:latin typeface="Verdana"/>
              </a:defRPr>
            </a:lvl2pPr>
            <a:lvl3pPr marL="914400" indent="0">
              <a:buFontTx/>
              <a:buNone/>
              <a:defRPr sz="1100">
                <a:solidFill>
                  <a:srgbClr val="092F40"/>
                </a:solidFill>
                <a:latin typeface="Verdana"/>
              </a:defRPr>
            </a:lvl3pPr>
            <a:lvl4pPr marL="1371600" indent="0">
              <a:buFontTx/>
              <a:buNone/>
              <a:defRPr sz="1100">
                <a:solidFill>
                  <a:srgbClr val="092F40"/>
                </a:solidFill>
                <a:latin typeface="Verdana"/>
              </a:defRPr>
            </a:lvl4pPr>
            <a:lvl5pPr marL="1828800" indent="0">
              <a:buFontTx/>
              <a:buNone/>
              <a:defRPr sz="1100">
                <a:solidFill>
                  <a:srgbClr val="092F40"/>
                </a:solidFill>
                <a:latin typeface="Verdana"/>
              </a:defRPr>
            </a:lvl5pPr>
          </a:lstStyle>
          <a:p>
            <a:pPr lvl="0"/>
            <a:r>
              <a:rPr lang="da-DK" dirty="0" smtClean="0"/>
              <a:t>Brødtekst</a:t>
            </a:r>
            <a:endParaRPr lang="da-DK" dirty="0"/>
          </a:p>
        </p:txBody>
      </p:sp>
      <p:sp>
        <p:nvSpPr>
          <p:cNvPr id="13" name="Pladsholder til tekst 10"/>
          <p:cNvSpPr>
            <a:spLocks noGrp="1"/>
          </p:cNvSpPr>
          <p:nvPr>
            <p:ph type="body" sz="quarter" idx="12" hasCustomPrompt="1"/>
          </p:nvPr>
        </p:nvSpPr>
        <p:spPr>
          <a:xfrm>
            <a:off x="4656138" y="4244975"/>
            <a:ext cx="3959225" cy="2036763"/>
          </a:xfrm>
          <a:prstGeom prst="rect">
            <a:avLst/>
          </a:prstGeom>
        </p:spPr>
        <p:txBody>
          <a:bodyPr vert="horz"/>
          <a:lstStyle>
            <a:lvl1pPr marL="0" indent="0">
              <a:buFontTx/>
              <a:buNone/>
              <a:defRPr sz="1100">
                <a:solidFill>
                  <a:srgbClr val="092F40"/>
                </a:solidFill>
                <a:latin typeface="Verdana"/>
              </a:defRPr>
            </a:lvl1pPr>
            <a:lvl2pPr marL="457200" indent="0">
              <a:buFontTx/>
              <a:buNone/>
              <a:defRPr sz="1100">
                <a:solidFill>
                  <a:srgbClr val="092F40"/>
                </a:solidFill>
                <a:latin typeface="Verdana"/>
              </a:defRPr>
            </a:lvl2pPr>
            <a:lvl3pPr marL="914400" indent="0">
              <a:buFontTx/>
              <a:buNone/>
              <a:defRPr sz="1100">
                <a:solidFill>
                  <a:srgbClr val="092F40"/>
                </a:solidFill>
                <a:latin typeface="Verdana"/>
              </a:defRPr>
            </a:lvl3pPr>
            <a:lvl4pPr marL="1371600" indent="0">
              <a:buFontTx/>
              <a:buNone/>
              <a:defRPr sz="1100">
                <a:solidFill>
                  <a:srgbClr val="092F40"/>
                </a:solidFill>
                <a:latin typeface="Verdana"/>
              </a:defRPr>
            </a:lvl4pPr>
            <a:lvl5pPr marL="1828800" indent="0">
              <a:buFontTx/>
              <a:buNone/>
              <a:defRPr sz="1100">
                <a:solidFill>
                  <a:srgbClr val="092F40"/>
                </a:solidFill>
                <a:latin typeface="Verdana"/>
              </a:defRPr>
            </a:lvl5pPr>
          </a:lstStyle>
          <a:p>
            <a:pPr lvl="0"/>
            <a:r>
              <a:rPr lang="da-DK" dirty="0" smtClean="0"/>
              <a:t>Brødtekst</a:t>
            </a:r>
            <a:endParaRPr lang="da-DK" dirty="0"/>
          </a:p>
        </p:txBody>
      </p:sp>
    </p:spTree>
    <p:extLst>
      <p:ext uri="{BB962C8B-B14F-4D97-AF65-F5344CB8AC3E}">
        <p14:creationId xmlns:p14="http://schemas.microsoft.com/office/powerpoint/2010/main" val="496732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 2 spalter_PRINT">
    <p:spTree>
      <p:nvGrpSpPr>
        <p:cNvPr id="1" name=""/>
        <p:cNvGrpSpPr/>
        <p:nvPr/>
      </p:nvGrpSpPr>
      <p:grpSpPr>
        <a:xfrm>
          <a:off x="0" y="0"/>
          <a:ext cx="0" cy="0"/>
          <a:chOff x="0" y="0"/>
          <a:chExt cx="0" cy="0"/>
        </a:xfrm>
      </p:grpSpPr>
      <p:sp>
        <p:nvSpPr>
          <p:cNvPr id="9" name="Titel 1"/>
          <p:cNvSpPr>
            <a:spLocks noGrp="1"/>
          </p:cNvSpPr>
          <p:nvPr>
            <p:ph type="title"/>
          </p:nvPr>
        </p:nvSpPr>
        <p:spPr>
          <a:xfrm>
            <a:off x="393700" y="1176266"/>
            <a:ext cx="8229600" cy="709716"/>
          </a:xfrm>
          <a:prstGeom prst="rect">
            <a:avLst/>
          </a:prstGeom>
        </p:spPr>
        <p:txBody>
          <a:bodyPr/>
          <a:lstStyle>
            <a:lvl1pPr algn="l">
              <a:defRPr sz="3600">
                <a:solidFill>
                  <a:srgbClr val="595959"/>
                </a:solidFill>
                <a:latin typeface="Verdana"/>
              </a:defRPr>
            </a:lvl1pPr>
          </a:lstStyle>
          <a:p>
            <a:r>
              <a:rPr lang="da-DK" smtClean="0"/>
              <a:t>Klik for at redigere i masteren</a:t>
            </a:r>
            <a:endParaRPr lang="da-DK" dirty="0"/>
          </a:p>
        </p:txBody>
      </p:sp>
      <p:sp>
        <p:nvSpPr>
          <p:cNvPr id="10" name="Pladsholder til tekst 2"/>
          <p:cNvSpPr>
            <a:spLocks noGrp="1"/>
          </p:cNvSpPr>
          <p:nvPr>
            <p:ph type="body" sz="quarter" idx="10"/>
          </p:nvPr>
        </p:nvSpPr>
        <p:spPr>
          <a:xfrm>
            <a:off x="393700" y="3255617"/>
            <a:ext cx="8221663" cy="657225"/>
          </a:xfrm>
          <a:prstGeom prst="rect">
            <a:avLst/>
          </a:prstGeom>
        </p:spPr>
        <p:txBody>
          <a:bodyPr vert="horz"/>
          <a:lstStyle>
            <a:lvl1pPr marL="0" indent="0">
              <a:buFontTx/>
              <a:buNone/>
              <a:defRPr sz="1800">
                <a:solidFill>
                  <a:srgbClr val="084054"/>
                </a:solidFill>
                <a:latin typeface="Verdana"/>
              </a:defRPr>
            </a:lvl1pPr>
            <a:lvl2pPr marL="457200" indent="0">
              <a:buFontTx/>
              <a:buNone/>
              <a:defRPr sz="1800">
                <a:solidFill>
                  <a:srgbClr val="084054"/>
                </a:solidFill>
                <a:latin typeface="Verdana"/>
              </a:defRPr>
            </a:lvl2pPr>
            <a:lvl3pPr marL="914400" indent="0">
              <a:buFontTx/>
              <a:buNone/>
              <a:defRPr sz="1800">
                <a:solidFill>
                  <a:srgbClr val="084054"/>
                </a:solidFill>
                <a:latin typeface="Verdana"/>
              </a:defRPr>
            </a:lvl3pPr>
            <a:lvl4pPr marL="1371600" indent="0">
              <a:buFontTx/>
              <a:buNone/>
              <a:defRPr sz="1800">
                <a:solidFill>
                  <a:srgbClr val="084054"/>
                </a:solidFill>
                <a:latin typeface="Verdana"/>
              </a:defRPr>
            </a:lvl4pPr>
            <a:lvl5pPr marL="1828800" indent="0">
              <a:buFontTx/>
              <a:buNone/>
              <a:defRPr sz="1800">
                <a:solidFill>
                  <a:srgbClr val="084054"/>
                </a:solidFill>
                <a:latin typeface="Verdana"/>
              </a:defRPr>
            </a:lvl5pPr>
          </a:lstStyle>
          <a:p>
            <a:pPr lvl="0"/>
            <a:r>
              <a:rPr lang="da-DK" smtClean="0"/>
              <a:t>Klik for at redigere teksttypografierne i masteren</a:t>
            </a:r>
          </a:p>
        </p:txBody>
      </p:sp>
      <p:sp>
        <p:nvSpPr>
          <p:cNvPr id="12" name="Pladsholder til tekst 10"/>
          <p:cNvSpPr>
            <a:spLocks noGrp="1"/>
          </p:cNvSpPr>
          <p:nvPr>
            <p:ph type="body" sz="quarter" idx="11" hasCustomPrompt="1"/>
          </p:nvPr>
        </p:nvSpPr>
        <p:spPr>
          <a:xfrm>
            <a:off x="393700" y="4244975"/>
            <a:ext cx="3959225" cy="2036763"/>
          </a:xfrm>
          <a:prstGeom prst="rect">
            <a:avLst/>
          </a:prstGeom>
        </p:spPr>
        <p:txBody>
          <a:bodyPr vert="horz"/>
          <a:lstStyle>
            <a:lvl1pPr marL="0" indent="0">
              <a:buFontTx/>
              <a:buNone/>
              <a:defRPr sz="1100">
                <a:solidFill>
                  <a:srgbClr val="092F40"/>
                </a:solidFill>
                <a:latin typeface="Verdana"/>
              </a:defRPr>
            </a:lvl1pPr>
            <a:lvl2pPr marL="457200" indent="0">
              <a:buFontTx/>
              <a:buNone/>
              <a:defRPr sz="1100">
                <a:solidFill>
                  <a:srgbClr val="092F40"/>
                </a:solidFill>
                <a:latin typeface="Verdana"/>
              </a:defRPr>
            </a:lvl2pPr>
            <a:lvl3pPr marL="914400" indent="0">
              <a:buFontTx/>
              <a:buNone/>
              <a:defRPr sz="1100">
                <a:solidFill>
                  <a:srgbClr val="092F40"/>
                </a:solidFill>
                <a:latin typeface="Verdana"/>
              </a:defRPr>
            </a:lvl3pPr>
            <a:lvl4pPr marL="1371600" indent="0">
              <a:buFontTx/>
              <a:buNone/>
              <a:defRPr sz="1100">
                <a:solidFill>
                  <a:srgbClr val="092F40"/>
                </a:solidFill>
                <a:latin typeface="Verdana"/>
              </a:defRPr>
            </a:lvl4pPr>
            <a:lvl5pPr marL="1828800" indent="0">
              <a:buFontTx/>
              <a:buNone/>
              <a:defRPr sz="1100">
                <a:solidFill>
                  <a:srgbClr val="092F40"/>
                </a:solidFill>
                <a:latin typeface="Verdana"/>
              </a:defRPr>
            </a:lvl5pPr>
          </a:lstStyle>
          <a:p>
            <a:pPr lvl="0"/>
            <a:r>
              <a:rPr lang="da-DK" dirty="0" smtClean="0"/>
              <a:t>Brødtekst</a:t>
            </a:r>
            <a:endParaRPr lang="da-DK" dirty="0"/>
          </a:p>
        </p:txBody>
      </p:sp>
      <p:sp>
        <p:nvSpPr>
          <p:cNvPr id="13" name="Pladsholder til tekst 10"/>
          <p:cNvSpPr>
            <a:spLocks noGrp="1"/>
          </p:cNvSpPr>
          <p:nvPr>
            <p:ph type="body" sz="quarter" idx="12" hasCustomPrompt="1"/>
          </p:nvPr>
        </p:nvSpPr>
        <p:spPr>
          <a:xfrm>
            <a:off x="4656138" y="4244975"/>
            <a:ext cx="3959225" cy="2036763"/>
          </a:xfrm>
          <a:prstGeom prst="rect">
            <a:avLst/>
          </a:prstGeom>
        </p:spPr>
        <p:txBody>
          <a:bodyPr vert="horz"/>
          <a:lstStyle>
            <a:lvl1pPr marL="0" indent="0">
              <a:buFontTx/>
              <a:buNone/>
              <a:defRPr sz="1100">
                <a:solidFill>
                  <a:srgbClr val="092F40"/>
                </a:solidFill>
                <a:latin typeface="Verdana"/>
              </a:defRPr>
            </a:lvl1pPr>
            <a:lvl2pPr marL="457200" indent="0">
              <a:buFontTx/>
              <a:buNone/>
              <a:defRPr sz="1100">
                <a:solidFill>
                  <a:srgbClr val="092F40"/>
                </a:solidFill>
                <a:latin typeface="Verdana"/>
              </a:defRPr>
            </a:lvl2pPr>
            <a:lvl3pPr marL="914400" indent="0">
              <a:buFontTx/>
              <a:buNone/>
              <a:defRPr sz="1100">
                <a:solidFill>
                  <a:srgbClr val="092F40"/>
                </a:solidFill>
                <a:latin typeface="Verdana"/>
              </a:defRPr>
            </a:lvl3pPr>
            <a:lvl4pPr marL="1371600" indent="0">
              <a:buFontTx/>
              <a:buNone/>
              <a:defRPr sz="1100">
                <a:solidFill>
                  <a:srgbClr val="092F40"/>
                </a:solidFill>
                <a:latin typeface="Verdana"/>
              </a:defRPr>
            </a:lvl4pPr>
            <a:lvl5pPr marL="1828800" indent="0">
              <a:buFontTx/>
              <a:buNone/>
              <a:defRPr sz="1100">
                <a:solidFill>
                  <a:srgbClr val="092F40"/>
                </a:solidFill>
                <a:latin typeface="Verdana"/>
              </a:defRPr>
            </a:lvl5pPr>
          </a:lstStyle>
          <a:p>
            <a:pPr lvl="0"/>
            <a:r>
              <a:rPr lang="da-DK" dirty="0" smtClean="0"/>
              <a:t>Brødtekst</a:t>
            </a:r>
            <a:endParaRPr lang="da-DK" dirty="0"/>
          </a:p>
        </p:txBody>
      </p:sp>
    </p:spTree>
    <p:extLst>
      <p:ext uri="{BB962C8B-B14F-4D97-AF65-F5344CB8AC3E}">
        <p14:creationId xmlns:p14="http://schemas.microsoft.com/office/powerpoint/2010/main" val="2054283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unktopstilling 2 spalter">
    <p:spTree>
      <p:nvGrpSpPr>
        <p:cNvPr id="1" name=""/>
        <p:cNvGrpSpPr/>
        <p:nvPr/>
      </p:nvGrpSpPr>
      <p:grpSpPr>
        <a:xfrm>
          <a:off x="0" y="0"/>
          <a:ext cx="0" cy="0"/>
          <a:chOff x="0" y="0"/>
          <a:chExt cx="0" cy="0"/>
        </a:xfrm>
      </p:grpSpPr>
      <p:sp>
        <p:nvSpPr>
          <p:cNvPr id="7" name="Rektangel 6"/>
          <p:cNvSpPr/>
          <p:nvPr userDrawn="1"/>
        </p:nvSpPr>
        <p:spPr>
          <a:xfrm>
            <a:off x="0" y="1049338"/>
            <a:ext cx="9144000" cy="5808662"/>
          </a:xfrm>
          <a:prstGeom prst="rect">
            <a:avLst/>
          </a:prstGeom>
          <a:solidFill>
            <a:srgbClr val="6F757A">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a:p>
        </p:txBody>
      </p:sp>
      <p:sp>
        <p:nvSpPr>
          <p:cNvPr id="9" name="Titel 1"/>
          <p:cNvSpPr>
            <a:spLocks noGrp="1"/>
          </p:cNvSpPr>
          <p:nvPr>
            <p:ph type="title" hasCustomPrompt="1"/>
          </p:nvPr>
        </p:nvSpPr>
        <p:spPr>
          <a:xfrm>
            <a:off x="393700" y="1430266"/>
            <a:ext cx="8229600" cy="1516134"/>
          </a:xfrm>
          <a:prstGeom prst="rect">
            <a:avLst/>
          </a:prstGeom>
        </p:spPr>
        <p:txBody>
          <a:bodyPr/>
          <a:lstStyle>
            <a:lvl1pPr algn="l">
              <a:defRPr sz="3600">
                <a:solidFill>
                  <a:srgbClr val="595959"/>
                </a:solidFill>
                <a:latin typeface="Verdana"/>
              </a:defRPr>
            </a:lvl1pPr>
          </a:lstStyle>
          <a:p>
            <a:r>
              <a:rPr lang="da-DK" dirty="0" smtClean="0"/>
              <a:t>Klik for at redigere i masteren</a:t>
            </a:r>
            <a:br>
              <a:rPr lang="da-DK" dirty="0" smtClean="0"/>
            </a:br>
            <a:r>
              <a:rPr lang="da-DK" dirty="0" err="1" smtClean="0"/>
              <a:t>blah</a:t>
            </a:r>
            <a:endParaRPr lang="da-DK" dirty="0"/>
          </a:p>
        </p:txBody>
      </p:sp>
      <p:sp>
        <p:nvSpPr>
          <p:cNvPr id="5" name="Pladsholder til indhold 3"/>
          <p:cNvSpPr>
            <a:spLocks noGrp="1"/>
          </p:cNvSpPr>
          <p:nvPr>
            <p:ph sz="half" idx="2" hasCustomPrompt="1"/>
          </p:nvPr>
        </p:nvSpPr>
        <p:spPr>
          <a:xfrm>
            <a:off x="449263" y="3025775"/>
            <a:ext cx="3835400" cy="3951288"/>
          </a:xfrm>
          <a:prstGeom prst="rect">
            <a:avLst/>
          </a:prstGeom>
        </p:spPr>
        <p:txBody>
          <a:bodyPr>
            <a:normAutofit/>
          </a:bodyPr>
          <a:lstStyle>
            <a:lvl1pPr marL="0" marR="0" indent="0" algn="l" defTabSz="457200" rtl="0" eaLnBrk="1" fontAlgn="auto" latinLnBrk="0" hangingPunct="1">
              <a:lnSpc>
                <a:spcPct val="100000"/>
              </a:lnSpc>
              <a:spcBef>
                <a:spcPct val="20000"/>
              </a:spcBef>
              <a:spcAft>
                <a:spcPts val="0"/>
              </a:spcAft>
              <a:buClr>
                <a:schemeClr val="accent1"/>
              </a:buClr>
              <a:buSzPct val="100000"/>
              <a:buFontTx/>
              <a:buNone/>
              <a:tabLst/>
              <a:defRPr sz="1800" baseline="0">
                <a:solidFill>
                  <a:srgbClr val="595959"/>
                </a:solidFill>
                <a:latin typeface="Verdana"/>
              </a:defRPr>
            </a:lvl1pPr>
            <a:lvl2pPr marL="742950" indent="-285750">
              <a:buClr>
                <a:srgbClr val="FD9308"/>
              </a:buClr>
              <a:buSzPct val="200000"/>
              <a:buFont typeface="Arial"/>
              <a:buChar char="•"/>
              <a:defRPr sz="1800">
                <a:solidFill>
                  <a:srgbClr val="595959"/>
                </a:solidFill>
                <a:latin typeface="Verdana"/>
              </a:defRPr>
            </a:lvl2pPr>
            <a:lvl3pPr marL="1143000" indent="-228600">
              <a:buClr>
                <a:srgbClr val="FD9308"/>
              </a:buClr>
              <a:buSzPct val="200000"/>
              <a:buFont typeface="Arial"/>
              <a:buChar char="•"/>
              <a:defRPr sz="1800">
                <a:solidFill>
                  <a:srgbClr val="595959"/>
                </a:solidFill>
                <a:latin typeface="Verdana"/>
              </a:defRPr>
            </a:lvl3pPr>
            <a:lvl4pPr marL="1600200" indent="-228600">
              <a:buClr>
                <a:srgbClr val="FD9308"/>
              </a:buClr>
              <a:buSzPct val="200000"/>
              <a:buFont typeface="Arial"/>
              <a:buChar char="•"/>
              <a:defRPr sz="1800">
                <a:solidFill>
                  <a:srgbClr val="595959"/>
                </a:solidFill>
                <a:latin typeface="Verdana"/>
              </a:defRPr>
            </a:lvl4pPr>
            <a:lvl5pPr marL="2057400" indent="-228600">
              <a:buClr>
                <a:srgbClr val="FD9308"/>
              </a:buClr>
              <a:buSzPct val="200000"/>
              <a:buFont typeface="Arial"/>
              <a:buChar char="•"/>
              <a:defRPr sz="1800">
                <a:solidFill>
                  <a:srgbClr val="595959"/>
                </a:solidFill>
                <a:latin typeface="Verdana"/>
              </a:defRPr>
            </a:lvl5pPr>
            <a:lvl6pPr>
              <a:defRPr sz="1600"/>
            </a:lvl6pPr>
            <a:lvl7pPr>
              <a:defRPr sz="1600"/>
            </a:lvl7pPr>
            <a:lvl8pPr>
              <a:defRPr sz="1600"/>
            </a:lvl8pPr>
            <a:lvl9pPr>
              <a:defRPr sz="1600"/>
            </a:lvl9pPr>
          </a:lstStyle>
          <a:p>
            <a:pPr marL="342900" marR="0" lvl="0" indent="-342900" algn="l" defTabSz="457200" rtl="0" eaLnBrk="1" fontAlgn="auto" latinLnBrk="0" hangingPunct="1">
              <a:lnSpc>
                <a:spcPct val="100000"/>
              </a:lnSpc>
              <a:spcBef>
                <a:spcPct val="20000"/>
              </a:spcBef>
              <a:spcAft>
                <a:spcPts val="0"/>
              </a:spcAft>
              <a:buClr>
                <a:schemeClr val="accent1"/>
              </a:buClr>
              <a:buSzPct val="100000"/>
              <a:buFontTx/>
              <a:buBlip>
                <a:blip r:embed="rId2"/>
              </a:buBlip>
              <a:tabLst/>
              <a:defRPr/>
            </a:pPr>
            <a:r>
              <a:rPr lang="da-DK" dirty="0" err="1" smtClean="0"/>
              <a:t>Bullit</a:t>
            </a:r>
            <a:r>
              <a:rPr lang="da-DK" dirty="0" smtClean="0"/>
              <a:t> 01</a:t>
            </a:r>
          </a:p>
          <a:p>
            <a:pPr marL="342900" marR="0" lvl="0" indent="-342900" algn="l" defTabSz="457200" rtl="0" eaLnBrk="1" fontAlgn="auto" latinLnBrk="0" hangingPunct="1">
              <a:lnSpc>
                <a:spcPct val="100000"/>
              </a:lnSpc>
              <a:spcBef>
                <a:spcPct val="20000"/>
              </a:spcBef>
              <a:spcAft>
                <a:spcPts val="0"/>
              </a:spcAft>
              <a:buClr>
                <a:schemeClr val="accent1"/>
              </a:buClr>
              <a:buSzPct val="100000"/>
              <a:buFontTx/>
              <a:buBlip>
                <a:blip r:embed="rId2"/>
              </a:buBlip>
              <a:tabLst/>
              <a:defRPr/>
            </a:pPr>
            <a:r>
              <a:rPr lang="da-DK" dirty="0" err="1" smtClean="0"/>
              <a:t>Bullit</a:t>
            </a:r>
            <a:r>
              <a:rPr lang="da-DK" dirty="0" smtClean="0"/>
              <a:t> 02</a:t>
            </a:r>
          </a:p>
          <a:p>
            <a:pPr marL="342900" marR="0" lvl="0" indent="-342900" algn="l" defTabSz="457200" rtl="0" eaLnBrk="1" fontAlgn="auto" latinLnBrk="0" hangingPunct="1">
              <a:lnSpc>
                <a:spcPct val="100000"/>
              </a:lnSpc>
              <a:spcBef>
                <a:spcPct val="20000"/>
              </a:spcBef>
              <a:spcAft>
                <a:spcPts val="0"/>
              </a:spcAft>
              <a:buClr>
                <a:schemeClr val="accent1"/>
              </a:buClr>
              <a:buSzPct val="100000"/>
              <a:buFontTx/>
              <a:buBlip>
                <a:blip r:embed="rId2"/>
              </a:buBlip>
              <a:tabLst/>
              <a:defRPr/>
            </a:pPr>
            <a:r>
              <a:rPr lang="da-DK" dirty="0" err="1" smtClean="0"/>
              <a:t>Bullit</a:t>
            </a:r>
            <a:r>
              <a:rPr lang="da-DK" dirty="0" smtClean="0"/>
              <a:t> 03</a:t>
            </a:r>
          </a:p>
          <a:p>
            <a:pPr marL="342900" marR="0" lvl="0" indent="-342900" algn="l" defTabSz="457200" rtl="0" eaLnBrk="1" fontAlgn="auto" latinLnBrk="0" hangingPunct="1">
              <a:lnSpc>
                <a:spcPct val="100000"/>
              </a:lnSpc>
              <a:spcBef>
                <a:spcPct val="20000"/>
              </a:spcBef>
              <a:spcAft>
                <a:spcPts val="0"/>
              </a:spcAft>
              <a:buClr>
                <a:schemeClr val="accent1"/>
              </a:buClr>
              <a:buSzPct val="100000"/>
              <a:buFontTx/>
              <a:buBlip>
                <a:blip r:embed="rId2"/>
              </a:buBlip>
              <a:tabLst/>
              <a:defRPr/>
            </a:pPr>
            <a:r>
              <a:rPr lang="da-DK" dirty="0" err="1" smtClean="0"/>
              <a:t>Bullit</a:t>
            </a:r>
            <a:r>
              <a:rPr lang="da-DK" dirty="0" smtClean="0"/>
              <a:t> 04</a:t>
            </a:r>
          </a:p>
          <a:p>
            <a:pPr marL="342900" marR="0" lvl="0" indent="-342900" algn="l" defTabSz="457200" rtl="0" eaLnBrk="1" fontAlgn="auto" latinLnBrk="0" hangingPunct="1">
              <a:lnSpc>
                <a:spcPct val="100000"/>
              </a:lnSpc>
              <a:spcBef>
                <a:spcPct val="20000"/>
              </a:spcBef>
              <a:spcAft>
                <a:spcPts val="0"/>
              </a:spcAft>
              <a:buClr>
                <a:schemeClr val="accent1"/>
              </a:buClr>
              <a:buSzPct val="100000"/>
              <a:buFontTx/>
              <a:buBlip>
                <a:blip r:embed="rId2"/>
              </a:buBlip>
              <a:tabLst/>
              <a:defRPr/>
            </a:pPr>
            <a:r>
              <a:rPr lang="da-DK" dirty="0" err="1" smtClean="0"/>
              <a:t>Bullit</a:t>
            </a:r>
            <a:r>
              <a:rPr lang="da-DK" dirty="0" smtClean="0"/>
              <a:t> 05</a:t>
            </a:r>
          </a:p>
        </p:txBody>
      </p:sp>
      <p:sp>
        <p:nvSpPr>
          <p:cNvPr id="8" name="Pladsholder til indhold 3"/>
          <p:cNvSpPr>
            <a:spLocks noGrp="1"/>
          </p:cNvSpPr>
          <p:nvPr>
            <p:ph sz="half" idx="10"/>
          </p:nvPr>
        </p:nvSpPr>
        <p:spPr>
          <a:xfrm>
            <a:off x="4767263" y="3025775"/>
            <a:ext cx="3835400" cy="3951288"/>
          </a:xfrm>
          <a:prstGeom prst="rect">
            <a:avLst/>
          </a:prstGeom>
        </p:spPr>
        <p:txBody>
          <a:bodyPr>
            <a:normAutofit/>
          </a:bodyPr>
          <a:lstStyle>
            <a:lvl1pPr marL="342900" indent="-342900">
              <a:buClr>
                <a:schemeClr val="accent1"/>
              </a:buClr>
              <a:buSzPct val="100000"/>
              <a:buFontTx/>
              <a:buBlip>
                <a:blip r:embed="rId2"/>
              </a:buBlip>
              <a:defRPr sz="1800" baseline="0">
                <a:solidFill>
                  <a:srgbClr val="595959"/>
                </a:solidFill>
                <a:latin typeface="Verdana"/>
              </a:defRPr>
            </a:lvl1pPr>
            <a:lvl2pPr marL="742950" indent="-285750">
              <a:buClr>
                <a:srgbClr val="FD9308"/>
              </a:buClr>
              <a:buSzPct val="200000"/>
              <a:buFont typeface="Arial"/>
              <a:buChar char="•"/>
              <a:defRPr sz="1800">
                <a:solidFill>
                  <a:srgbClr val="595959"/>
                </a:solidFill>
                <a:latin typeface="Verdana"/>
              </a:defRPr>
            </a:lvl2pPr>
            <a:lvl3pPr marL="1143000" indent="-228600">
              <a:buClr>
                <a:srgbClr val="FD9308"/>
              </a:buClr>
              <a:buSzPct val="200000"/>
              <a:buFont typeface="Arial"/>
              <a:buChar char="•"/>
              <a:defRPr sz="1800">
                <a:solidFill>
                  <a:srgbClr val="595959"/>
                </a:solidFill>
                <a:latin typeface="Verdana"/>
              </a:defRPr>
            </a:lvl3pPr>
            <a:lvl4pPr marL="1600200" indent="-228600">
              <a:buClr>
                <a:srgbClr val="FD9308"/>
              </a:buClr>
              <a:buSzPct val="200000"/>
              <a:buFont typeface="Arial"/>
              <a:buChar char="•"/>
              <a:defRPr sz="1800">
                <a:solidFill>
                  <a:srgbClr val="595959"/>
                </a:solidFill>
                <a:latin typeface="Verdana"/>
              </a:defRPr>
            </a:lvl4pPr>
            <a:lvl5pPr marL="2057400" indent="-228600">
              <a:buClr>
                <a:srgbClr val="FD9308"/>
              </a:buClr>
              <a:buSzPct val="200000"/>
              <a:buFont typeface="Arial"/>
              <a:buChar char="•"/>
              <a:defRPr sz="1800">
                <a:solidFill>
                  <a:srgbClr val="595959"/>
                </a:solidFill>
                <a:latin typeface="Verdana"/>
              </a:defRPr>
            </a:lvl5pPr>
            <a:lvl6pPr>
              <a:defRPr sz="1600"/>
            </a:lvl6pPr>
            <a:lvl7pPr>
              <a:defRPr sz="1600"/>
            </a:lvl7pPr>
            <a:lvl8pPr>
              <a:defRPr sz="1600"/>
            </a:lvl8pPr>
            <a:lvl9pPr>
              <a:defRPr sz="1600"/>
            </a:lvl9pPr>
          </a:lstStyle>
          <a:p>
            <a:pPr lvl="0"/>
            <a:r>
              <a:rPr lang="da-DK" dirty="0" smtClean="0"/>
              <a:t>Klik for at redigere teksttypografierne i masteren</a:t>
            </a:r>
          </a:p>
          <a:p>
            <a:pPr lvl="0"/>
            <a:r>
              <a:rPr lang="da-DK" dirty="0" smtClean="0"/>
              <a:t>Klik for at redigere</a:t>
            </a:r>
          </a:p>
        </p:txBody>
      </p:sp>
    </p:spTree>
    <p:extLst>
      <p:ext uri="{BB962C8B-B14F-4D97-AF65-F5344CB8AC3E}">
        <p14:creationId xmlns:p14="http://schemas.microsoft.com/office/powerpoint/2010/main" val="26386319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unktopstilling 2 spalter">
    <p:spTree>
      <p:nvGrpSpPr>
        <p:cNvPr id="1" name=""/>
        <p:cNvGrpSpPr/>
        <p:nvPr/>
      </p:nvGrpSpPr>
      <p:grpSpPr>
        <a:xfrm>
          <a:off x="0" y="0"/>
          <a:ext cx="0" cy="0"/>
          <a:chOff x="0" y="0"/>
          <a:chExt cx="0" cy="0"/>
        </a:xfrm>
      </p:grpSpPr>
      <p:sp>
        <p:nvSpPr>
          <p:cNvPr id="7" name="Rektangel 6"/>
          <p:cNvSpPr/>
          <p:nvPr userDrawn="1"/>
        </p:nvSpPr>
        <p:spPr>
          <a:xfrm>
            <a:off x="0" y="1049338"/>
            <a:ext cx="9144000" cy="5808662"/>
          </a:xfrm>
          <a:prstGeom prst="rect">
            <a:avLst/>
          </a:prstGeom>
          <a:solidFill>
            <a:srgbClr val="6F757A">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a:p>
        </p:txBody>
      </p:sp>
      <p:sp>
        <p:nvSpPr>
          <p:cNvPr id="9" name="Titel 1"/>
          <p:cNvSpPr>
            <a:spLocks noGrp="1"/>
          </p:cNvSpPr>
          <p:nvPr>
            <p:ph type="title" hasCustomPrompt="1"/>
          </p:nvPr>
        </p:nvSpPr>
        <p:spPr>
          <a:xfrm>
            <a:off x="393700" y="1430266"/>
            <a:ext cx="8229600" cy="1516134"/>
          </a:xfrm>
          <a:prstGeom prst="rect">
            <a:avLst/>
          </a:prstGeom>
        </p:spPr>
        <p:txBody>
          <a:bodyPr/>
          <a:lstStyle>
            <a:lvl1pPr algn="l">
              <a:defRPr sz="3600">
                <a:solidFill>
                  <a:srgbClr val="595959"/>
                </a:solidFill>
                <a:latin typeface="Verdana"/>
              </a:defRPr>
            </a:lvl1pPr>
          </a:lstStyle>
          <a:p>
            <a:r>
              <a:rPr lang="da-DK" dirty="0" smtClean="0"/>
              <a:t>Klik for at redigere i masteren</a:t>
            </a:r>
            <a:br>
              <a:rPr lang="da-DK" dirty="0" smtClean="0"/>
            </a:br>
            <a:r>
              <a:rPr lang="da-DK" dirty="0" err="1" smtClean="0"/>
              <a:t>blah</a:t>
            </a:r>
            <a:endParaRPr lang="da-DK" dirty="0"/>
          </a:p>
        </p:txBody>
      </p:sp>
      <p:sp>
        <p:nvSpPr>
          <p:cNvPr id="5" name="Pladsholder til indhold 3"/>
          <p:cNvSpPr>
            <a:spLocks noGrp="1"/>
          </p:cNvSpPr>
          <p:nvPr>
            <p:ph sz="half" idx="2" hasCustomPrompt="1"/>
          </p:nvPr>
        </p:nvSpPr>
        <p:spPr>
          <a:xfrm>
            <a:off x="449262" y="3025775"/>
            <a:ext cx="8174037" cy="3951288"/>
          </a:xfrm>
          <a:prstGeom prst="rect">
            <a:avLst/>
          </a:prstGeom>
        </p:spPr>
        <p:txBody>
          <a:bodyPr>
            <a:normAutofit/>
          </a:bodyPr>
          <a:lstStyle>
            <a:lvl1pPr marL="0" marR="0" indent="0" algn="l" defTabSz="457200" rtl="0" eaLnBrk="1" fontAlgn="auto" latinLnBrk="0" hangingPunct="1">
              <a:lnSpc>
                <a:spcPct val="100000"/>
              </a:lnSpc>
              <a:spcBef>
                <a:spcPct val="20000"/>
              </a:spcBef>
              <a:spcAft>
                <a:spcPts val="0"/>
              </a:spcAft>
              <a:buClr>
                <a:schemeClr val="accent1"/>
              </a:buClr>
              <a:buSzPct val="100000"/>
              <a:buFontTx/>
              <a:buNone/>
              <a:tabLst/>
              <a:defRPr sz="1800" baseline="0">
                <a:solidFill>
                  <a:srgbClr val="595959"/>
                </a:solidFill>
                <a:latin typeface="Verdana"/>
              </a:defRPr>
            </a:lvl1pPr>
            <a:lvl2pPr marL="742950" indent="-285750">
              <a:buClr>
                <a:srgbClr val="FD9308"/>
              </a:buClr>
              <a:buSzPct val="200000"/>
              <a:buFont typeface="Arial"/>
              <a:buChar char="•"/>
              <a:defRPr sz="1800">
                <a:solidFill>
                  <a:srgbClr val="595959"/>
                </a:solidFill>
                <a:latin typeface="Verdana"/>
              </a:defRPr>
            </a:lvl2pPr>
            <a:lvl3pPr marL="1143000" indent="-228600">
              <a:buClr>
                <a:srgbClr val="FD9308"/>
              </a:buClr>
              <a:buSzPct val="200000"/>
              <a:buFont typeface="Arial"/>
              <a:buChar char="•"/>
              <a:defRPr sz="1800">
                <a:solidFill>
                  <a:srgbClr val="595959"/>
                </a:solidFill>
                <a:latin typeface="Verdana"/>
              </a:defRPr>
            </a:lvl3pPr>
            <a:lvl4pPr marL="1600200" indent="-228600">
              <a:buClr>
                <a:srgbClr val="FD9308"/>
              </a:buClr>
              <a:buSzPct val="200000"/>
              <a:buFont typeface="Arial"/>
              <a:buChar char="•"/>
              <a:defRPr sz="1800">
                <a:solidFill>
                  <a:srgbClr val="595959"/>
                </a:solidFill>
                <a:latin typeface="Verdana"/>
              </a:defRPr>
            </a:lvl4pPr>
            <a:lvl5pPr marL="2057400" indent="-228600">
              <a:buClr>
                <a:srgbClr val="FD9308"/>
              </a:buClr>
              <a:buSzPct val="200000"/>
              <a:buFont typeface="Arial"/>
              <a:buChar char="•"/>
              <a:defRPr sz="1800">
                <a:solidFill>
                  <a:srgbClr val="595959"/>
                </a:solidFill>
                <a:latin typeface="Verdana"/>
              </a:defRPr>
            </a:lvl5pPr>
            <a:lvl6pPr>
              <a:defRPr sz="1600"/>
            </a:lvl6pPr>
            <a:lvl7pPr>
              <a:defRPr sz="1600"/>
            </a:lvl7pPr>
            <a:lvl8pPr>
              <a:defRPr sz="1600"/>
            </a:lvl8pPr>
            <a:lvl9pPr>
              <a:defRPr sz="1600"/>
            </a:lvl9pPr>
          </a:lstStyle>
          <a:p>
            <a:pPr marL="342900" marR="0" lvl="0" indent="-342900" algn="l" defTabSz="457200" rtl="0" eaLnBrk="1" fontAlgn="auto" latinLnBrk="0" hangingPunct="1">
              <a:lnSpc>
                <a:spcPct val="100000"/>
              </a:lnSpc>
              <a:spcBef>
                <a:spcPct val="20000"/>
              </a:spcBef>
              <a:spcAft>
                <a:spcPts val="0"/>
              </a:spcAft>
              <a:buClr>
                <a:schemeClr val="accent1"/>
              </a:buClr>
              <a:buSzPct val="100000"/>
              <a:buFontTx/>
              <a:buBlip>
                <a:blip r:embed="rId2"/>
              </a:buBlip>
              <a:tabLst/>
              <a:defRPr/>
            </a:pPr>
            <a:r>
              <a:rPr lang="da-DK" dirty="0" err="1" smtClean="0"/>
              <a:t>Bullit</a:t>
            </a:r>
            <a:r>
              <a:rPr lang="da-DK" dirty="0" smtClean="0"/>
              <a:t> 01</a:t>
            </a:r>
          </a:p>
          <a:p>
            <a:pPr marL="342900" marR="0" lvl="0" indent="-342900" algn="l" defTabSz="457200" rtl="0" eaLnBrk="1" fontAlgn="auto" latinLnBrk="0" hangingPunct="1">
              <a:lnSpc>
                <a:spcPct val="100000"/>
              </a:lnSpc>
              <a:spcBef>
                <a:spcPct val="20000"/>
              </a:spcBef>
              <a:spcAft>
                <a:spcPts val="0"/>
              </a:spcAft>
              <a:buClr>
                <a:schemeClr val="accent1"/>
              </a:buClr>
              <a:buSzPct val="100000"/>
              <a:buFontTx/>
              <a:buBlip>
                <a:blip r:embed="rId2"/>
              </a:buBlip>
              <a:tabLst/>
              <a:defRPr/>
            </a:pPr>
            <a:r>
              <a:rPr lang="da-DK" dirty="0" err="1" smtClean="0"/>
              <a:t>Bullit</a:t>
            </a:r>
            <a:r>
              <a:rPr lang="da-DK" dirty="0" smtClean="0"/>
              <a:t> 02</a:t>
            </a:r>
          </a:p>
          <a:p>
            <a:pPr marL="342900" marR="0" lvl="0" indent="-342900" algn="l" defTabSz="457200" rtl="0" eaLnBrk="1" fontAlgn="auto" latinLnBrk="0" hangingPunct="1">
              <a:lnSpc>
                <a:spcPct val="100000"/>
              </a:lnSpc>
              <a:spcBef>
                <a:spcPct val="20000"/>
              </a:spcBef>
              <a:spcAft>
                <a:spcPts val="0"/>
              </a:spcAft>
              <a:buClr>
                <a:schemeClr val="accent1"/>
              </a:buClr>
              <a:buSzPct val="100000"/>
              <a:buFontTx/>
              <a:buBlip>
                <a:blip r:embed="rId2"/>
              </a:buBlip>
              <a:tabLst/>
              <a:defRPr/>
            </a:pPr>
            <a:r>
              <a:rPr lang="da-DK" dirty="0" err="1" smtClean="0"/>
              <a:t>Bullit</a:t>
            </a:r>
            <a:r>
              <a:rPr lang="da-DK" dirty="0" smtClean="0"/>
              <a:t> 03</a:t>
            </a:r>
          </a:p>
          <a:p>
            <a:pPr marL="342900" marR="0" lvl="0" indent="-342900" algn="l" defTabSz="457200" rtl="0" eaLnBrk="1" fontAlgn="auto" latinLnBrk="0" hangingPunct="1">
              <a:lnSpc>
                <a:spcPct val="100000"/>
              </a:lnSpc>
              <a:spcBef>
                <a:spcPct val="20000"/>
              </a:spcBef>
              <a:spcAft>
                <a:spcPts val="0"/>
              </a:spcAft>
              <a:buClr>
                <a:schemeClr val="accent1"/>
              </a:buClr>
              <a:buSzPct val="100000"/>
              <a:buFontTx/>
              <a:buBlip>
                <a:blip r:embed="rId2"/>
              </a:buBlip>
              <a:tabLst/>
              <a:defRPr/>
            </a:pPr>
            <a:r>
              <a:rPr lang="da-DK" dirty="0" err="1" smtClean="0"/>
              <a:t>Bullit</a:t>
            </a:r>
            <a:r>
              <a:rPr lang="da-DK" dirty="0" smtClean="0"/>
              <a:t> 04</a:t>
            </a:r>
          </a:p>
          <a:p>
            <a:pPr marL="342900" marR="0" lvl="0" indent="-342900" algn="l" defTabSz="457200" rtl="0" eaLnBrk="1" fontAlgn="auto" latinLnBrk="0" hangingPunct="1">
              <a:lnSpc>
                <a:spcPct val="100000"/>
              </a:lnSpc>
              <a:spcBef>
                <a:spcPct val="20000"/>
              </a:spcBef>
              <a:spcAft>
                <a:spcPts val="0"/>
              </a:spcAft>
              <a:buClr>
                <a:schemeClr val="accent1"/>
              </a:buClr>
              <a:buSzPct val="100000"/>
              <a:buFontTx/>
              <a:buBlip>
                <a:blip r:embed="rId2"/>
              </a:buBlip>
              <a:tabLst/>
              <a:defRPr/>
            </a:pPr>
            <a:r>
              <a:rPr lang="da-DK" dirty="0" err="1" smtClean="0"/>
              <a:t>Bullit</a:t>
            </a:r>
            <a:r>
              <a:rPr lang="da-DK" dirty="0" smtClean="0"/>
              <a:t> 05</a:t>
            </a:r>
          </a:p>
        </p:txBody>
      </p:sp>
    </p:spTree>
    <p:extLst>
      <p:ext uri="{BB962C8B-B14F-4D97-AF65-F5344CB8AC3E}">
        <p14:creationId xmlns:p14="http://schemas.microsoft.com/office/powerpoint/2010/main" val="30194748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rugerdefineret layout">
    <p:spTree>
      <p:nvGrpSpPr>
        <p:cNvPr id="1" name=""/>
        <p:cNvGrpSpPr/>
        <p:nvPr/>
      </p:nvGrpSpPr>
      <p:grpSpPr>
        <a:xfrm>
          <a:off x="0" y="0"/>
          <a:ext cx="0" cy="0"/>
          <a:chOff x="0" y="0"/>
          <a:chExt cx="0" cy="0"/>
        </a:xfrm>
      </p:grpSpPr>
      <p:sp>
        <p:nvSpPr>
          <p:cNvPr id="3" name="Titel 1"/>
          <p:cNvSpPr>
            <a:spLocks noGrp="1"/>
          </p:cNvSpPr>
          <p:nvPr>
            <p:ph type="title" hasCustomPrompt="1"/>
          </p:nvPr>
        </p:nvSpPr>
        <p:spPr>
          <a:xfrm>
            <a:off x="393700" y="1430266"/>
            <a:ext cx="8229600" cy="1516134"/>
          </a:xfrm>
          <a:prstGeom prst="rect">
            <a:avLst/>
          </a:prstGeom>
        </p:spPr>
        <p:txBody>
          <a:bodyPr/>
          <a:lstStyle>
            <a:lvl1pPr algn="l">
              <a:defRPr sz="3600">
                <a:solidFill>
                  <a:srgbClr val="595959"/>
                </a:solidFill>
                <a:latin typeface="Verdana"/>
              </a:defRPr>
            </a:lvl1pPr>
          </a:lstStyle>
          <a:p>
            <a:r>
              <a:rPr lang="da-DK" dirty="0" smtClean="0"/>
              <a:t>Klik for at redigere i masteren</a:t>
            </a:r>
            <a:br>
              <a:rPr lang="da-DK" dirty="0" smtClean="0"/>
            </a:br>
            <a:r>
              <a:rPr lang="da-DK" dirty="0" err="1" smtClean="0"/>
              <a:t>blah</a:t>
            </a:r>
            <a:endParaRPr lang="da-DK" dirty="0"/>
          </a:p>
        </p:txBody>
      </p:sp>
      <p:sp>
        <p:nvSpPr>
          <p:cNvPr id="4" name="Pladsholder til indhold 3"/>
          <p:cNvSpPr>
            <a:spLocks noGrp="1"/>
          </p:cNvSpPr>
          <p:nvPr>
            <p:ph sz="half" idx="2" hasCustomPrompt="1"/>
          </p:nvPr>
        </p:nvSpPr>
        <p:spPr>
          <a:xfrm>
            <a:off x="449262" y="3025775"/>
            <a:ext cx="8174037" cy="3951288"/>
          </a:xfrm>
          <a:prstGeom prst="rect">
            <a:avLst/>
          </a:prstGeom>
        </p:spPr>
        <p:txBody>
          <a:bodyPr>
            <a:normAutofit/>
          </a:bodyPr>
          <a:lstStyle>
            <a:lvl1pPr marL="0" marR="0" indent="0" algn="l" defTabSz="457200" rtl="0" eaLnBrk="1" fontAlgn="auto" latinLnBrk="0" hangingPunct="1">
              <a:lnSpc>
                <a:spcPct val="100000"/>
              </a:lnSpc>
              <a:spcBef>
                <a:spcPct val="20000"/>
              </a:spcBef>
              <a:spcAft>
                <a:spcPts val="0"/>
              </a:spcAft>
              <a:buClr>
                <a:schemeClr val="accent1"/>
              </a:buClr>
              <a:buSzPct val="100000"/>
              <a:buFontTx/>
              <a:buNone/>
              <a:tabLst/>
              <a:defRPr sz="1800" baseline="0">
                <a:solidFill>
                  <a:srgbClr val="595959"/>
                </a:solidFill>
                <a:latin typeface="Verdana"/>
              </a:defRPr>
            </a:lvl1pPr>
            <a:lvl2pPr marL="742950" indent="-285750">
              <a:buClr>
                <a:srgbClr val="FD9308"/>
              </a:buClr>
              <a:buSzPct val="200000"/>
              <a:buFont typeface="Arial"/>
              <a:buChar char="•"/>
              <a:defRPr sz="1800">
                <a:solidFill>
                  <a:srgbClr val="595959"/>
                </a:solidFill>
                <a:latin typeface="Verdana"/>
              </a:defRPr>
            </a:lvl2pPr>
            <a:lvl3pPr marL="1143000" indent="-228600">
              <a:buClr>
                <a:srgbClr val="FD9308"/>
              </a:buClr>
              <a:buSzPct val="200000"/>
              <a:buFont typeface="Arial"/>
              <a:buChar char="•"/>
              <a:defRPr sz="1800">
                <a:solidFill>
                  <a:srgbClr val="595959"/>
                </a:solidFill>
                <a:latin typeface="Verdana"/>
              </a:defRPr>
            </a:lvl3pPr>
            <a:lvl4pPr marL="1600200" indent="-228600">
              <a:buClr>
                <a:srgbClr val="FD9308"/>
              </a:buClr>
              <a:buSzPct val="200000"/>
              <a:buFont typeface="Arial"/>
              <a:buChar char="•"/>
              <a:defRPr sz="1800">
                <a:solidFill>
                  <a:srgbClr val="595959"/>
                </a:solidFill>
                <a:latin typeface="Verdana"/>
              </a:defRPr>
            </a:lvl4pPr>
            <a:lvl5pPr marL="2057400" indent="-228600">
              <a:buClr>
                <a:srgbClr val="FD9308"/>
              </a:buClr>
              <a:buSzPct val="200000"/>
              <a:buFont typeface="Arial"/>
              <a:buChar char="•"/>
              <a:defRPr sz="1800">
                <a:solidFill>
                  <a:srgbClr val="595959"/>
                </a:solidFill>
                <a:latin typeface="Verdana"/>
              </a:defRPr>
            </a:lvl5pPr>
            <a:lvl6pPr>
              <a:defRPr sz="1600"/>
            </a:lvl6pPr>
            <a:lvl7pPr>
              <a:defRPr sz="1600"/>
            </a:lvl7pPr>
            <a:lvl8pPr>
              <a:defRPr sz="1600"/>
            </a:lvl8pPr>
            <a:lvl9pPr>
              <a:defRPr sz="1600"/>
            </a:lvl9pPr>
          </a:lstStyle>
          <a:p>
            <a:pPr marL="342900" marR="0" lvl="0" indent="-342900" algn="l" defTabSz="457200" rtl="0" eaLnBrk="1" fontAlgn="auto" latinLnBrk="0" hangingPunct="1">
              <a:lnSpc>
                <a:spcPct val="100000"/>
              </a:lnSpc>
              <a:spcBef>
                <a:spcPct val="20000"/>
              </a:spcBef>
              <a:spcAft>
                <a:spcPts val="0"/>
              </a:spcAft>
              <a:buClr>
                <a:schemeClr val="accent1"/>
              </a:buClr>
              <a:buSzPct val="100000"/>
              <a:buFontTx/>
              <a:buBlip>
                <a:blip r:embed="rId2"/>
              </a:buBlip>
              <a:tabLst/>
              <a:defRPr/>
            </a:pPr>
            <a:r>
              <a:rPr lang="da-DK" dirty="0" err="1" smtClean="0"/>
              <a:t>Bullit</a:t>
            </a:r>
            <a:r>
              <a:rPr lang="da-DK" dirty="0" smtClean="0"/>
              <a:t> 01</a:t>
            </a:r>
          </a:p>
          <a:p>
            <a:pPr marL="342900" marR="0" lvl="0" indent="-342900" algn="l" defTabSz="457200" rtl="0" eaLnBrk="1" fontAlgn="auto" latinLnBrk="0" hangingPunct="1">
              <a:lnSpc>
                <a:spcPct val="100000"/>
              </a:lnSpc>
              <a:spcBef>
                <a:spcPct val="20000"/>
              </a:spcBef>
              <a:spcAft>
                <a:spcPts val="0"/>
              </a:spcAft>
              <a:buClr>
                <a:schemeClr val="accent1"/>
              </a:buClr>
              <a:buSzPct val="100000"/>
              <a:buFontTx/>
              <a:buBlip>
                <a:blip r:embed="rId2"/>
              </a:buBlip>
              <a:tabLst/>
              <a:defRPr/>
            </a:pPr>
            <a:r>
              <a:rPr lang="da-DK" dirty="0" err="1" smtClean="0"/>
              <a:t>Bullit</a:t>
            </a:r>
            <a:r>
              <a:rPr lang="da-DK" dirty="0" smtClean="0"/>
              <a:t> 02</a:t>
            </a:r>
          </a:p>
          <a:p>
            <a:pPr marL="342900" marR="0" lvl="0" indent="-342900" algn="l" defTabSz="457200" rtl="0" eaLnBrk="1" fontAlgn="auto" latinLnBrk="0" hangingPunct="1">
              <a:lnSpc>
                <a:spcPct val="100000"/>
              </a:lnSpc>
              <a:spcBef>
                <a:spcPct val="20000"/>
              </a:spcBef>
              <a:spcAft>
                <a:spcPts val="0"/>
              </a:spcAft>
              <a:buClr>
                <a:schemeClr val="accent1"/>
              </a:buClr>
              <a:buSzPct val="100000"/>
              <a:buFontTx/>
              <a:buBlip>
                <a:blip r:embed="rId2"/>
              </a:buBlip>
              <a:tabLst/>
              <a:defRPr/>
            </a:pPr>
            <a:r>
              <a:rPr lang="da-DK" dirty="0" err="1" smtClean="0"/>
              <a:t>Bullit</a:t>
            </a:r>
            <a:r>
              <a:rPr lang="da-DK" dirty="0" smtClean="0"/>
              <a:t> 03</a:t>
            </a:r>
          </a:p>
          <a:p>
            <a:pPr marL="342900" marR="0" lvl="0" indent="-342900" algn="l" defTabSz="457200" rtl="0" eaLnBrk="1" fontAlgn="auto" latinLnBrk="0" hangingPunct="1">
              <a:lnSpc>
                <a:spcPct val="100000"/>
              </a:lnSpc>
              <a:spcBef>
                <a:spcPct val="20000"/>
              </a:spcBef>
              <a:spcAft>
                <a:spcPts val="0"/>
              </a:spcAft>
              <a:buClr>
                <a:schemeClr val="accent1"/>
              </a:buClr>
              <a:buSzPct val="100000"/>
              <a:buFontTx/>
              <a:buBlip>
                <a:blip r:embed="rId2"/>
              </a:buBlip>
              <a:tabLst/>
              <a:defRPr/>
            </a:pPr>
            <a:r>
              <a:rPr lang="da-DK" dirty="0" err="1" smtClean="0"/>
              <a:t>Bullit</a:t>
            </a:r>
            <a:r>
              <a:rPr lang="da-DK" dirty="0" smtClean="0"/>
              <a:t> 04</a:t>
            </a:r>
          </a:p>
          <a:p>
            <a:pPr marL="342900" marR="0" lvl="0" indent="-342900" algn="l" defTabSz="457200" rtl="0" eaLnBrk="1" fontAlgn="auto" latinLnBrk="0" hangingPunct="1">
              <a:lnSpc>
                <a:spcPct val="100000"/>
              </a:lnSpc>
              <a:spcBef>
                <a:spcPct val="20000"/>
              </a:spcBef>
              <a:spcAft>
                <a:spcPts val="0"/>
              </a:spcAft>
              <a:buClr>
                <a:schemeClr val="accent1"/>
              </a:buClr>
              <a:buSzPct val="100000"/>
              <a:buFontTx/>
              <a:buBlip>
                <a:blip r:embed="rId2"/>
              </a:buBlip>
              <a:tabLst/>
              <a:defRPr/>
            </a:pPr>
            <a:r>
              <a:rPr lang="da-DK" dirty="0" err="1" smtClean="0"/>
              <a:t>Bullit</a:t>
            </a:r>
            <a:r>
              <a:rPr lang="da-DK" dirty="0" smtClean="0"/>
              <a:t> 05</a:t>
            </a:r>
          </a:p>
        </p:txBody>
      </p:sp>
    </p:spTree>
    <p:extLst>
      <p:ext uri="{BB962C8B-B14F-4D97-AF65-F5344CB8AC3E}">
        <p14:creationId xmlns:p14="http://schemas.microsoft.com/office/powerpoint/2010/main" val="4930929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Bullits">
    <p:spTree>
      <p:nvGrpSpPr>
        <p:cNvPr id="1" name=""/>
        <p:cNvGrpSpPr/>
        <p:nvPr/>
      </p:nvGrpSpPr>
      <p:grpSpPr>
        <a:xfrm>
          <a:off x="0" y="0"/>
          <a:ext cx="0" cy="0"/>
          <a:chOff x="0" y="0"/>
          <a:chExt cx="0" cy="0"/>
        </a:xfrm>
      </p:grpSpPr>
      <p:sp>
        <p:nvSpPr>
          <p:cNvPr id="9" name="Titel 1"/>
          <p:cNvSpPr>
            <a:spLocks noGrp="1"/>
          </p:cNvSpPr>
          <p:nvPr>
            <p:ph type="title" hasCustomPrompt="1"/>
          </p:nvPr>
        </p:nvSpPr>
        <p:spPr>
          <a:xfrm>
            <a:off x="393700" y="1430266"/>
            <a:ext cx="8229600" cy="1516134"/>
          </a:xfrm>
          <a:prstGeom prst="rect">
            <a:avLst/>
          </a:prstGeom>
        </p:spPr>
        <p:txBody>
          <a:bodyPr/>
          <a:lstStyle>
            <a:lvl1pPr algn="l">
              <a:defRPr sz="3600">
                <a:solidFill>
                  <a:srgbClr val="595959"/>
                </a:solidFill>
                <a:latin typeface="Verdana"/>
              </a:defRPr>
            </a:lvl1pPr>
          </a:lstStyle>
          <a:p>
            <a:r>
              <a:rPr lang="da-DK" dirty="0" smtClean="0"/>
              <a:t>Klik for at redigere i masteren</a:t>
            </a:r>
            <a:br>
              <a:rPr lang="da-DK" dirty="0" smtClean="0"/>
            </a:br>
            <a:r>
              <a:rPr lang="da-DK" dirty="0" err="1" smtClean="0"/>
              <a:t>blah</a:t>
            </a:r>
            <a:endParaRPr lang="da-DK" dirty="0"/>
          </a:p>
        </p:txBody>
      </p:sp>
      <p:sp>
        <p:nvSpPr>
          <p:cNvPr id="5" name="Pladsholder til indhold 3"/>
          <p:cNvSpPr>
            <a:spLocks noGrp="1"/>
          </p:cNvSpPr>
          <p:nvPr>
            <p:ph sz="half" idx="2" hasCustomPrompt="1"/>
          </p:nvPr>
        </p:nvSpPr>
        <p:spPr>
          <a:xfrm>
            <a:off x="449263" y="3025775"/>
            <a:ext cx="3835400" cy="3951288"/>
          </a:xfrm>
          <a:prstGeom prst="rect">
            <a:avLst/>
          </a:prstGeom>
        </p:spPr>
        <p:txBody>
          <a:bodyPr>
            <a:normAutofit/>
          </a:bodyPr>
          <a:lstStyle>
            <a:lvl1pPr marL="0" marR="0" indent="0" algn="l" defTabSz="457200" rtl="0" eaLnBrk="1" fontAlgn="auto" latinLnBrk="0" hangingPunct="1">
              <a:lnSpc>
                <a:spcPct val="100000"/>
              </a:lnSpc>
              <a:spcBef>
                <a:spcPct val="20000"/>
              </a:spcBef>
              <a:spcAft>
                <a:spcPts val="0"/>
              </a:spcAft>
              <a:buClr>
                <a:schemeClr val="accent1"/>
              </a:buClr>
              <a:buSzPct val="100000"/>
              <a:buFontTx/>
              <a:buNone/>
              <a:tabLst/>
              <a:defRPr sz="1800" baseline="0">
                <a:solidFill>
                  <a:srgbClr val="595959"/>
                </a:solidFill>
                <a:latin typeface="Verdana"/>
              </a:defRPr>
            </a:lvl1pPr>
            <a:lvl2pPr marL="742950" indent="-285750">
              <a:buClr>
                <a:srgbClr val="FD9308"/>
              </a:buClr>
              <a:buSzPct val="200000"/>
              <a:buFont typeface="Arial"/>
              <a:buChar char="•"/>
              <a:defRPr sz="1800">
                <a:solidFill>
                  <a:srgbClr val="595959"/>
                </a:solidFill>
                <a:latin typeface="Verdana"/>
              </a:defRPr>
            </a:lvl2pPr>
            <a:lvl3pPr marL="1143000" indent="-228600">
              <a:buClr>
                <a:srgbClr val="FD9308"/>
              </a:buClr>
              <a:buSzPct val="200000"/>
              <a:buFont typeface="Arial"/>
              <a:buChar char="•"/>
              <a:defRPr sz="1800">
                <a:solidFill>
                  <a:srgbClr val="595959"/>
                </a:solidFill>
                <a:latin typeface="Verdana"/>
              </a:defRPr>
            </a:lvl3pPr>
            <a:lvl4pPr marL="1600200" indent="-228600">
              <a:buClr>
                <a:srgbClr val="FD9308"/>
              </a:buClr>
              <a:buSzPct val="200000"/>
              <a:buFont typeface="Arial"/>
              <a:buChar char="•"/>
              <a:defRPr sz="1800">
                <a:solidFill>
                  <a:srgbClr val="595959"/>
                </a:solidFill>
                <a:latin typeface="Verdana"/>
              </a:defRPr>
            </a:lvl4pPr>
            <a:lvl5pPr marL="2057400" indent="-228600">
              <a:buClr>
                <a:srgbClr val="FD9308"/>
              </a:buClr>
              <a:buSzPct val="200000"/>
              <a:buFont typeface="Arial"/>
              <a:buChar char="•"/>
              <a:defRPr sz="1800">
                <a:solidFill>
                  <a:srgbClr val="595959"/>
                </a:solidFill>
                <a:latin typeface="Verdana"/>
              </a:defRPr>
            </a:lvl5pPr>
            <a:lvl6pPr>
              <a:defRPr sz="1600"/>
            </a:lvl6pPr>
            <a:lvl7pPr>
              <a:defRPr sz="1600"/>
            </a:lvl7pPr>
            <a:lvl8pPr>
              <a:defRPr sz="1600"/>
            </a:lvl8pPr>
            <a:lvl9pPr>
              <a:defRPr sz="1600"/>
            </a:lvl9pPr>
          </a:lstStyle>
          <a:p>
            <a:pPr marL="342900" marR="0" lvl="0" indent="-342900" algn="l" defTabSz="457200" rtl="0" eaLnBrk="1" fontAlgn="auto" latinLnBrk="0" hangingPunct="1">
              <a:lnSpc>
                <a:spcPct val="100000"/>
              </a:lnSpc>
              <a:spcBef>
                <a:spcPct val="20000"/>
              </a:spcBef>
              <a:spcAft>
                <a:spcPts val="0"/>
              </a:spcAft>
              <a:buClr>
                <a:schemeClr val="accent1"/>
              </a:buClr>
              <a:buSzPct val="100000"/>
              <a:buFontTx/>
              <a:buBlip>
                <a:blip r:embed="rId2"/>
              </a:buBlip>
              <a:tabLst/>
              <a:defRPr/>
            </a:pPr>
            <a:r>
              <a:rPr lang="da-DK" dirty="0" err="1" smtClean="0"/>
              <a:t>Bullit</a:t>
            </a:r>
            <a:r>
              <a:rPr lang="da-DK" dirty="0" smtClean="0"/>
              <a:t> 01</a:t>
            </a:r>
          </a:p>
          <a:p>
            <a:pPr marL="342900" marR="0" lvl="0" indent="-342900" algn="l" defTabSz="457200" rtl="0" eaLnBrk="1" fontAlgn="auto" latinLnBrk="0" hangingPunct="1">
              <a:lnSpc>
                <a:spcPct val="100000"/>
              </a:lnSpc>
              <a:spcBef>
                <a:spcPct val="20000"/>
              </a:spcBef>
              <a:spcAft>
                <a:spcPts val="0"/>
              </a:spcAft>
              <a:buClr>
                <a:schemeClr val="accent1"/>
              </a:buClr>
              <a:buSzPct val="100000"/>
              <a:buFontTx/>
              <a:buBlip>
                <a:blip r:embed="rId2"/>
              </a:buBlip>
              <a:tabLst/>
              <a:defRPr/>
            </a:pPr>
            <a:r>
              <a:rPr lang="da-DK" dirty="0" err="1" smtClean="0"/>
              <a:t>Bullit</a:t>
            </a:r>
            <a:r>
              <a:rPr lang="da-DK" dirty="0" smtClean="0"/>
              <a:t> 02</a:t>
            </a:r>
          </a:p>
          <a:p>
            <a:pPr marL="342900" marR="0" lvl="0" indent="-342900" algn="l" defTabSz="457200" rtl="0" eaLnBrk="1" fontAlgn="auto" latinLnBrk="0" hangingPunct="1">
              <a:lnSpc>
                <a:spcPct val="100000"/>
              </a:lnSpc>
              <a:spcBef>
                <a:spcPct val="20000"/>
              </a:spcBef>
              <a:spcAft>
                <a:spcPts val="0"/>
              </a:spcAft>
              <a:buClr>
                <a:schemeClr val="accent1"/>
              </a:buClr>
              <a:buSzPct val="100000"/>
              <a:buFontTx/>
              <a:buBlip>
                <a:blip r:embed="rId2"/>
              </a:buBlip>
              <a:tabLst/>
              <a:defRPr/>
            </a:pPr>
            <a:r>
              <a:rPr lang="da-DK" dirty="0" err="1" smtClean="0"/>
              <a:t>Bullit</a:t>
            </a:r>
            <a:r>
              <a:rPr lang="da-DK" dirty="0" smtClean="0"/>
              <a:t> 03</a:t>
            </a:r>
          </a:p>
          <a:p>
            <a:pPr marL="342900" marR="0" lvl="0" indent="-342900" algn="l" defTabSz="457200" rtl="0" eaLnBrk="1" fontAlgn="auto" latinLnBrk="0" hangingPunct="1">
              <a:lnSpc>
                <a:spcPct val="100000"/>
              </a:lnSpc>
              <a:spcBef>
                <a:spcPct val="20000"/>
              </a:spcBef>
              <a:spcAft>
                <a:spcPts val="0"/>
              </a:spcAft>
              <a:buClr>
                <a:schemeClr val="accent1"/>
              </a:buClr>
              <a:buSzPct val="100000"/>
              <a:buFontTx/>
              <a:buBlip>
                <a:blip r:embed="rId2"/>
              </a:buBlip>
              <a:tabLst/>
              <a:defRPr/>
            </a:pPr>
            <a:r>
              <a:rPr lang="da-DK" dirty="0" err="1" smtClean="0"/>
              <a:t>Bullit</a:t>
            </a:r>
            <a:r>
              <a:rPr lang="da-DK" dirty="0" smtClean="0"/>
              <a:t> 04</a:t>
            </a:r>
          </a:p>
          <a:p>
            <a:pPr marL="342900" marR="0" lvl="0" indent="-342900" algn="l" defTabSz="457200" rtl="0" eaLnBrk="1" fontAlgn="auto" latinLnBrk="0" hangingPunct="1">
              <a:lnSpc>
                <a:spcPct val="100000"/>
              </a:lnSpc>
              <a:spcBef>
                <a:spcPct val="20000"/>
              </a:spcBef>
              <a:spcAft>
                <a:spcPts val="0"/>
              </a:spcAft>
              <a:buClr>
                <a:schemeClr val="accent1"/>
              </a:buClr>
              <a:buSzPct val="100000"/>
              <a:buFontTx/>
              <a:buBlip>
                <a:blip r:embed="rId2"/>
              </a:buBlip>
              <a:tabLst/>
              <a:defRPr/>
            </a:pPr>
            <a:r>
              <a:rPr lang="da-DK" dirty="0" err="1" smtClean="0"/>
              <a:t>Bullit</a:t>
            </a:r>
            <a:r>
              <a:rPr lang="da-DK" dirty="0" smtClean="0"/>
              <a:t> 05</a:t>
            </a:r>
          </a:p>
        </p:txBody>
      </p:sp>
      <p:sp>
        <p:nvSpPr>
          <p:cNvPr id="8" name="Pladsholder til indhold 3"/>
          <p:cNvSpPr>
            <a:spLocks noGrp="1"/>
          </p:cNvSpPr>
          <p:nvPr>
            <p:ph sz="half" idx="10"/>
          </p:nvPr>
        </p:nvSpPr>
        <p:spPr>
          <a:xfrm>
            <a:off x="4767263" y="3025775"/>
            <a:ext cx="3835400" cy="3951288"/>
          </a:xfrm>
          <a:prstGeom prst="rect">
            <a:avLst/>
          </a:prstGeom>
        </p:spPr>
        <p:txBody>
          <a:bodyPr>
            <a:normAutofit/>
          </a:bodyPr>
          <a:lstStyle>
            <a:lvl1pPr marL="342900" indent="-342900">
              <a:buClr>
                <a:schemeClr val="accent1"/>
              </a:buClr>
              <a:buSzPct val="100000"/>
              <a:buFontTx/>
              <a:buBlip>
                <a:blip r:embed="rId2"/>
              </a:buBlip>
              <a:defRPr sz="1800" baseline="0">
                <a:solidFill>
                  <a:srgbClr val="595959"/>
                </a:solidFill>
                <a:latin typeface="Verdana"/>
              </a:defRPr>
            </a:lvl1pPr>
            <a:lvl2pPr marL="742950" indent="-285750">
              <a:buClr>
                <a:srgbClr val="FD9308"/>
              </a:buClr>
              <a:buSzPct val="200000"/>
              <a:buFont typeface="Arial"/>
              <a:buChar char="•"/>
              <a:defRPr sz="1800">
                <a:solidFill>
                  <a:srgbClr val="595959"/>
                </a:solidFill>
                <a:latin typeface="Verdana"/>
              </a:defRPr>
            </a:lvl2pPr>
            <a:lvl3pPr marL="1143000" indent="-228600">
              <a:buClr>
                <a:srgbClr val="FD9308"/>
              </a:buClr>
              <a:buSzPct val="200000"/>
              <a:buFont typeface="Arial"/>
              <a:buChar char="•"/>
              <a:defRPr sz="1800">
                <a:solidFill>
                  <a:srgbClr val="595959"/>
                </a:solidFill>
                <a:latin typeface="Verdana"/>
              </a:defRPr>
            </a:lvl3pPr>
            <a:lvl4pPr marL="1600200" indent="-228600">
              <a:buClr>
                <a:srgbClr val="FD9308"/>
              </a:buClr>
              <a:buSzPct val="200000"/>
              <a:buFont typeface="Arial"/>
              <a:buChar char="•"/>
              <a:defRPr sz="1800">
                <a:solidFill>
                  <a:srgbClr val="595959"/>
                </a:solidFill>
                <a:latin typeface="Verdana"/>
              </a:defRPr>
            </a:lvl4pPr>
            <a:lvl5pPr marL="2057400" indent="-228600">
              <a:buClr>
                <a:srgbClr val="FD9308"/>
              </a:buClr>
              <a:buSzPct val="200000"/>
              <a:buFont typeface="Arial"/>
              <a:buChar char="•"/>
              <a:defRPr sz="1800">
                <a:solidFill>
                  <a:srgbClr val="595959"/>
                </a:solidFill>
                <a:latin typeface="Verdana"/>
              </a:defRPr>
            </a:lvl5pPr>
            <a:lvl6pPr>
              <a:defRPr sz="1600"/>
            </a:lvl6pPr>
            <a:lvl7pPr>
              <a:defRPr sz="1600"/>
            </a:lvl7pPr>
            <a:lvl8pPr>
              <a:defRPr sz="1600"/>
            </a:lvl8pPr>
            <a:lvl9pPr>
              <a:defRPr sz="1600"/>
            </a:lvl9pPr>
          </a:lstStyle>
          <a:p>
            <a:pPr lvl="0"/>
            <a:r>
              <a:rPr lang="da-DK" dirty="0" smtClean="0"/>
              <a:t>Klik for at redigere teksttypografierne i masteren</a:t>
            </a:r>
          </a:p>
          <a:p>
            <a:pPr lvl="0"/>
            <a:r>
              <a:rPr lang="da-DK" dirty="0" smtClean="0"/>
              <a:t>Klik for at redigere</a:t>
            </a:r>
          </a:p>
        </p:txBody>
      </p:sp>
    </p:spTree>
    <p:extLst>
      <p:ext uri="{BB962C8B-B14F-4D97-AF65-F5344CB8AC3E}">
        <p14:creationId xmlns:p14="http://schemas.microsoft.com/office/powerpoint/2010/main" val="28524139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Titel og indholdsobjekt">
    <p:spTree>
      <p:nvGrpSpPr>
        <p:cNvPr id="1" name=""/>
        <p:cNvGrpSpPr/>
        <p:nvPr/>
      </p:nvGrpSpPr>
      <p:grpSpPr>
        <a:xfrm>
          <a:off x="0" y="0"/>
          <a:ext cx="0" cy="0"/>
          <a:chOff x="0" y="0"/>
          <a:chExt cx="0" cy="0"/>
        </a:xfrm>
      </p:grpSpPr>
      <p:sp>
        <p:nvSpPr>
          <p:cNvPr id="8" name="Rektangel 7"/>
          <p:cNvSpPr/>
          <p:nvPr userDrawn="1"/>
        </p:nvSpPr>
        <p:spPr>
          <a:xfrm>
            <a:off x="0" y="1049338"/>
            <a:ext cx="9144000" cy="5808662"/>
          </a:xfrm>
          <a:prstGeom prst="rect">
            <a:avLst/>
          </a:prstGeom>
          <a:solidFill>
            <a:srgbClr val="6F757A">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a:p>
        </p:txBody>
      </p:sp>
      <p:sp>
        <p:nvSpPr>
          <p:cNvPr id="9" name="Titel 1"/>
          <p:cNvSpPr>
            <a:spLocks noGrp="1"/>
          </p:cNvSpPr>
          <p:nvPr>
            <p:ph type="title"/>
          </p:nvPr>
        </p:nvSpPr>
        <p:spPr>
          <a:xfrm>
            <a:off x="393700" y="1430266"/>
            <a:ext cx="8229600" cy="1516134"/>
          </a:xfrm>
          <a:prstGeom prst="rect">
            <a:avLst/>
          </a:prstGeom>
        </p:spPr>
        <p:txBody>
          <a:bodyPr/>
          <a:lstStyle>
            <a:lvl1pPr algn="l">
              <a:defRPr sz="3600">
                <a:solidFill>
                  <a:srgbClr val="FD9308"/>
                </a:solidFill>
                <a:latin typeface="Verdana"/>
              </a:defRPr>
            </a:lvl1pPr>
          </a:lstStyle>
          <a:p>
            <a:r>
              <a:rPr lang="da-DK" smtClean="0"/>
              <a:t>Klik for at redigere i masteren</a:t>
            </a:r>
            <a:endParaRPr lang="da-DK" dirty="0"/>
          </a:p>
        </p:txBody>
      </p:sp>
      <p:sp>
        <p:nvSpPr>
          <p:cNvPr id="16" name="Pladsholder til tekst 2"/>
          <p:cNvSpPr>
            <a:spLocks noGrp="1"/>
          </p:cNvSpPr>
          <p:nvPr>
            <p:ph type="body" sz="quarter" idx="10" hasCustomPrompt="1"/>
          </p:nvPr>
        </p:nvSpPr>
        <p:spPr>
          <a:xfrm>
            <a:off x="510223" y="1998403"/>
            <a:ext cx="7993062" cy="1733433"/>
          </a:xfrm>
          <a:prstGeom prst="rect">
            <a:avLst/>
          </a:prstGeom>
        </p:spPr>
        <p:txBody>
          <a:bodyPr vert="horz"/>
          <a:lstStyle>
            <a:lvl1pPr marL="0" indent="0" algn="ctr">
              <a:buFontTx/>
              <a:buNone/>
              <a:defRPr sz="15000" baseline="0">
                <a:solidFill>
                  <a:schemeClr val="accent1"/>
                </a:solidFill>
                <a:latin typeface="Verdana"/>
              </a:defRPr>
            </a:lvl1pPr>
          </a:lstStyle>
          <a:p>
            <a:pPr lvl="0"/>
            <a:r>
              <a:rPr lang="da-DK" dirty="0" smtClean="0"/>
              <a:t>Tal%</a:t>
            </a:r>
            <a:endParaRPr lang="da-DK" dirty="0"/>
          </a:p>
        </p:txBody>
      </p:sp>
      <p:sp>
        <p:nvSpPr>
          <p:cNvPr id="19" name="Pladsholder til tekst 17"/>
          <p:cNvSpPr>
            <a:spLocks noGrp="1"/>
          </p:cNvSpPr>
          <p:nvPr>
            <p:ph type="body" sz="quarter" idx="11" hasCustomPrompt="1"/>
          </p:nvPr>
        </p:nvSpPr>
        <p:spPr>
          <a:xfrm>
            <a:off x="550863" y="4280388"/>
            <a:ext cx="7831137" cy="660400"/>
          </a:xfrm>
          <a:prstGeom prst="rect">
            <a:avLst/>
          </a:prstGeom>
        </p:spPr>
        <p:txBody>
          <a:bodyPr vert="horz"/>
          <a:lstStyle>
            <a:lvl1pPr marL="0" indent="0" algn="ctr">
              <a:buFontTx/>
              <a:buNone/>
              <a:defRPr sz="1600">
                <a:solidFill>
                  <a:schemeClr val="accent2"/>
                </a:solidFill>
                <a:latin typeface="Verdana"/>
              </a:defRPr>
            </a:lvl1pPr>
            <a:lvl2pPr marL="457200" indent="0" algn="ctr">
              <a:buFontTx/>
              <a:buNone/>
              <a:defRPr sz="1000">
                <a:solidFill>
                  <a:schemeClr val="bg1"/>
                </a:solidFill>
                <a:latin typeface="Verdana"/>
              </a:defRPr>
            </a:lvl2pPr>
            <a:lvl3pPr marL="914400" indent="0" algn="ctr">
              <a:buFontTx/>
              <a:buNone/>
              <a:defRPr sz="1000">
                <a:solidFill>
                  <a:schemeClr val="bg1"/>
                </a:solidFill>
                <a:latin typeface="Verdana"/>
              </a:defRPr>
            </a:lvl3pPr>
            <a:lvl4pPr marL="1371600" indent="0" algn="ctr">
              <a:buFontTx/>
              <a:buNone/>
              <a:defRPr sz="1000">
                <a:solidFill>
                  <a:schemeClr val="bg1"/>
                </a:solidFill>
                <a:latin typeface="Verdana"/>
              </a:defRPr>
            </a:lvl4pPr>
            <a:lvl5pPr marL="1828800" indent="0" algn="ctr">
              <a:buFontTx/>
              <a:buNone/>
              <a:defRPr sz="1000">
                <a:solidFill>
                  <a:schemeClr val="bg1"/>
                </a:solidFill>
                <a:latin typeface="Verdana"/>
              </a:defRPr>
            </a:lvl5pPr>
          </a:lstStyle>
          <a:p>
            <a:pPr lvl="0"/>
            <a:r>
              <a:rPr lang="da-DK" dirty="0" smtClean="0"/>
              <a:t>Supplerende tekst</a:t>
            </a:r>
            <a:endParaRPr lang="da-DK" dirty="0"/>
          </a:p>
        </p:txBody>
      </p:sp>
      <p:sp>
        <p:nvSpPr>
          <p:cNvPr id="23" name="Pladsholder til tekst 22"/>
          <p:cNvSpPr>
            <a:spLocks noGrp="1"/>
          </p:cNvSpPr>
          <p:nvPr>
            <p:ph type="body" sz="quarter" idx="12" hasCustomPrompt="1"/>
          </p:nvPr>
        </p:nvSpPr>
        <p:spPr>
          <a:xfrm>
            <a:off x="669925" y="5273675"/>
            <a:ext cx="7600950" cy="476250"/>
          </a:xfrm>
          <a:prstGeom prst="rect">
            <a:avLst/>
          </a:prstGeom>
        </p:spPr>
        <p:txBody>
          <a:bodyPr vert="horz"/>
          <a:lstStyle>
            <a:lvl1pPr marL="0" indent="0" algn="ctr">
              <a:buFontTx/>
              <a:buNone/>
              <a:defRPr sz="1000" baseline="0">
                <a:solidFill>
                  <a:schemeClr val="accent2"/>
                </a:solidFill>
                <a:latin typeface="Verdana"/>
              </a:defRPr>
            </a:lvl1pPr>
            <a:lvl2pPr marL="457200" indent="0" algn="ctr">
              <a:buFontTx/>
              <a:buNone/>
              <a:defRPr sz="1000" baseline="0">
                <a:solidFill>
                  <a:schemeClr val="accent2"/>
                </a:solidFill>
                <a:latin typeface="Verdana"/>
              </a:defRPr>
            </a:lvl2pPr>
            <a:lvl3pPr marL="914400" indent="0" algn="ctr">
              <a:buFontTx/>
              <a:buNone/>
              <a:defRPr sz="1000" baseline="0">
                <a:solidFill>
                  <a:schemeClr val="accent2"/>
                </a:solidFill>
                <a:latin typeface="Verdana"/>
              </a:defRPr>
            </a:lvl3pPr>
            <a:lvl4pPr marL="1371600" indent="0" algn="ctr">
              <a:buFontTx/>
              <a:buNone/>
              <a:defRPr sz="1000" baseline="0">
                <a:solidFill>
                  <a:schemeClr val="accent2"/>
                </a:solidFill>
                <a:latin typeface="Verdana"/>
              </a:defRPr>
            </a:lvl4pPr>
            <a:lvl5pPr marL="1828800" indent="0" algn="ctr">
              <a:buFontTx/>
              <a:buNone/>
              <a:defRPr sz="1000" baseline="0">
                <a:solidFill>
                  <a:schemeClr val="accent2"/>
                </a:solidFill>
                <a:latin typeface="Verdana"/>
              </a:defRPr>
            </a:lvl5pPr>
          </a:lstStyle>
          <a:p>
            <a:pPr lvl="0"/>
            <a:r>
              <a:rPr lang="da-DK" dirty="0" smtClean="0"/>
              <a:t>Kilde</a:t>
            </a:r>
            <a:endParaRPr lang="da-DK" dirty="0"/>
          </a:p>
        </p:txBody>
      </p:sp>
    </p:spTree>
    <p:extLst>
      <p:ext uri="{BB962C8B-B14F-4D97-AF65-F5344CB8AC3E}">
        <p14:creationId xmlns:p14="http://schemas.microsoft.com/office/powerpoint/2010/main" val="21758579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7_Titel og indholdsobjekt">
    <p:spTree>
      <p:nvGrpSpPr>
        <p:cNvPr id="1" name=""/>
        <p:cNvGrpSpPr/>
        <p:nvPr/>
      </p:nvGrpSpPr>
      <p:grpSpPr>
        <a:xfrm>
          <a:off x="0" y="0"/>
          <a:ext cx="0" cy="0"/>
          <a:chOff x="0" y="0"/>
          <a:chExt cx="0" cy="0"/>
        </a:xfrm>
      </p:grpSpPr>
      <p:sp>
        <p:nvSpPr>
          <p:cNvPr id="9" name="Titel 1"/>
          <p:cNvSpPr>
            <a:spLocks noGrp="1"/>
          </p:cNvSpPr>
          <p:nvPr>
            <p:ph type="title"/>
          </p:nvPr>
        </p:nvSpPr>
        <p:spPr>
          <a:xfrm>
            <a:off x="393700" y="1430266"/>
            <a:ext cx="8229600" cy="1516134"/>
          </a:xfrm>
          <a:prstGeom prst="rect">
            <a:avLst/>
          </a:prstGeom>
        </p:spPr>
        <p:txBody>
          <a:bodyPr/>
          <a:lstStyle>
            <a:lvl1pPr algn="l">
              <a:defRPr sz="3600">
                <a:solidFill>
                  <a:srgbClr val="FD9308"/>
                </a:solidFill>
                <a:latin typeface="Verdana"/>
              </a:defRPr>
            </a:lvl1pPr>
          </a:lstStyle>
          <a:p>
            <a:r>
              <a:rPr lang="da-DK" smtClean="0"/>
              <a:t>Klik for at redigere i masteren</a:t>
            </a:r>
            <a:endParaRPr lang="da-DK" dirty="0"/>
          </a:p>
        </p:txBody>
      </p:sp>
      <p:sp>
        <p:nvSpPr>
          <p:cNvPr id="16" name="Pladsholder til tekst 2"/>
          <p:cNvSpPr>
            <a:spLocks noGrp="1"/>
          </p:cNvSpPr>
          <p:nvPr>
            <p:ph type="body" sz="quarter" idx="10" hasCustomPrompt="1"/>
          </p:nvPr>
        </p:nvSpPr>
        <p:spPr>
          <a:xfrm>
            <a:off x="510223" y="1998403"/>
            <a:ext cx="7993062" cy="1733433"/>
          </a:xfrm>
          <a:prstGeom prst="rect">
            <a:avLst/>
          </a:prstGeom>
        </p:spPr>
        <p:txBody>
          <a:bodyPr vert="horz"/>
          <a:lstStyle>
            <a:lvl1pPr marL="0" indent="0" algn="ctr">
              <a:buFontTx/>
              <a:buNone/>
              <a:defRPr sz="15000" baseline="0">
                <a:solidFill>
                  <a:srgbClr val="FD9308"/>
                </a:solidFill>
                <a:latin typeface="Verdana"/>
              </a:defRPr>
            </a:lvl1pPr>
          </a:lstStyle>
          <a:p>
            <a:pPr lvl="0"/>
            <a:r>
              <a:rPr lang="da-DK" dirty="0" smtClean="0"/>
              <a:t>Tal%</a:t>
            </a:r>
            <a:endParaRPr lang="da-DK" dirty="0"/>
          </a:p>
        </p:txBody>
      </p:sp>
      <p:sp>
        <p:nvSpPr>
          <p:cNvPr id="19" name="Pladsholder til tekst 17"/>
          <p:cNvSpPr>
            <a:spLocks noGrp="1"/>
          </p:cNvSpPr>
          <p:nvPr>
            <p:ph type="body" sz="quarter" idx="11" hasCustomPrompt="1"/>
          </p:nvPr>
        </p:nvSpPr>
        <p:spPr>
          <a:xfrm>
            <a:off x="550863" y="4280388"/>
            <a:ext cx="7831137" cy="660400"/>
          </a:xfrm>
          <a:prstGeom prst="rect">
            <a:avLst/>
          </a:prstGeom>
        </p:spPr>
        <p:txBody>
          <a:bodyPr vert="horz"/>
          <a:lstStyle>
            <a:lvl1pPr marL="0" indent="0" algn="ctr">
              <a:buFontTx/>
              <a:buNone/>
              <a:defRPr sz="1600">
                <a:solidFill>
                  <a:schemeClr val="accent2"/>
                </a:solidFill>
                <a:latin typeface="Verdana"/>
              </a:defRPr>
            </a:lvl1pPr>
            <a:lvl2pPr marL="457200" indent="0" algn="ctr">
              <a:buFontTx/>
              <a:buNone/>
              <a:defRPr sz="1000">
                <a:solidFill>
                  <a:schemeClr val="bg1"/>
                </a:solidFill>
                <a:latin typeface="Verdana"/>
              </a:defRPr>
            </a:lvl2pPr>
            <a:lvl3pPr marL="914400" indent="0" algn="ctr">
              <a:buFontTx/>
              <a:buNone/>
              <a:defRPr sz="1000">
                <a:solidFill>
                  <a:schemeClr val="bg1"/>
                </a:solidFill>
                <a:latin typeface="Verdana"/>
              </a:defRPr>
            </a:lvl3pPr>
            <a:lvl4pPr marL="1371600" indent="0" algn="ctr">
              <a:buFontTx/>
              <a:buNone/>
              <a:defRPr sz="1000">
                <a:solidFill>
                  <a:schemeClr val="bg1"/>
                </a:solidFill>
                <a:latin typeface="Verdana"/>
              </a:defRPr>
            </a:lvl4pPr>
            <a:lvl5pPr marL="1828800" indent="0" algn="ctr">
              <a:buFontTx/>
              <a:buNone/>
              <a:defRPr sz="1000">
                <a:solidFill>
                  <a:schemeClr val="bg1"/>
                </a:solidFill>
                <a:latin typeface="Verdana"/>
              </a:defRPr>
            </a:lvl5pPr>
          </a:lstStyle>
          <a:p>
            <a:pPr lvl="0"/>
            <a:r>
              <a:rPr lang="da-DK" dirty="0" smtClean="0"/>
              <a:t>Supplerende tekst</a:t>
            </a:r>
            <a:endParaRPr lang="da-DK" dirty="0"/>
          </a:p>
        </p:txBody>
      </p:sp>
      <p:sp>
        <p:nvSpPr>
          <p:cNvPr id="23" name="Pladsholder til tekst 22"/>
          <p:cNvSpPr>
            <a:spLocks noGrp="1"/>
          </p:cNvSpPr>
          <p:nvPr>
            <p:ph type="body" sz="quarter" idx="12" hasCustomPrompt="1"/>
          </p:nvPr>
        </p:nvSpPr>
        <p:spPr>
          <a:xfrm>
            <a:off x="669925" y="5273675"/>
            <a:ext cx="7600950" cy="476250"/>
          </a:xfrm>
          <a:prstGeom prst="rect">
            <a:avLst/>
          </a:prstGeom>
        </p:spPr>
        <p:txBody>
          <a:bodyPr vert="horz"/>
          <a:lstStyle>
            <a:lvl1pPr marL="0" indent="0" algn="ctr">
              <a:buFontTx/>
              <a:buNone/>
              <a:defRPr sz="1000" baseline="0">
                <a:solidFill>
                  <a:schemeClr val="accent2"/>
                </a:solidFill>
                <a:latin typeface="Verdana"/>
              </a:defRPr>
            </a:lvl1pPr>
            <a:lvl2pPr marL="457200" indent="0" algn="ctr">
              <a:buFontTx/>
              <a:buNone/>
              <a:defRPr sz="1000" baseline="0">
                <a:solidFill>
                  <a:schemeClr val="accent2"/>
                </a:solidFill>
                <a:latin typeface="Verdana"/>
              </a:defRPr>
            </a:lvl2pPr>
            <a:lvl3pPr marL="914400" indent="0" algn="ctr">
              <a:buFontTx/>
              <a:buNone/>
              <a:defRPr sz="1000" baseline="0">
                <a:solidFill>
                  <a:schemeClr val="accent2"/>
                </a:solidFill>
                <a:latin typeface="Verdana"/>
              </a:defRPr>
            </a:lvl3pPr>
            <a:lvl4pPr marL="1371600" indent="0" algn="ctr">
              <a:buFontTx/>
              <a:buNone/>
              <a:defRPr sz="1000" baseline="0">
                <a:solidFill>
                  <a:schemeClr val="accent2"/>
                </a:solidFill>
                <a:latin typeface="Verdana"/>
              </a:defRPr>
            </a:lvl4pPr>
            <a:lvl5pPr marL="1828800" indent="0" algn="ctr">
              <a:buFontTx/>
              <a:buNone/>
              <a:defRPr sz="1000" baseline="0">
                <a:solidFill>
                  <a:schemeClr val="accent2"/>
                </a:solidFill>
                <a:latin typeface="Verdana"/>
              </a:defRPr>
            </a:lvl5pPr>
          </a:lstStyle>
          <a:p>
            <a:pPr lvl="0"/>
            <a:r>
              <a:rPr lang="da-DK" dirty="0" smtClean="0"/>
              <a:t>Kilde</a:t>
            </a:r>
            <a:endParaRPr lang="da-DK" dirty="0"/>
          </a:p>
        </p:txBody>
      </p:sp>
    </p:spTree>
    <p:extLst>
      <p:ext uri="{BB962C8B-B14F-4D97-AF65-F5344CB8AC3E}">
        <p14:creationId xmlns:p14="http://schemas.microsoft.com/office/powerpoint/2010/main" val="33669762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Mellemforside_01">
    <p:spTree>
      <p:nvGrpSpPr>
        <p:cNvPr id="1" name=""/>
        <p:cNvGrpSpPr/>
        <p:nvPr/>
      </p:nvGrpSpPr>
      <p:grpSpPr>
        <a:xfrm>
          <a:off x="0" y="0"/>
          <a:ext cx="0" cy="0"/>
          <a:chOff x="0" y="0"/>
          <a:chExt cx="0" cy="0"/>
        </a:xfrm>
      </p:grpSpPr>
      <p:sp>
        <p:nvSpPr>
          <p:cNvPr id="8" name="Rektangel 7"/>
          <p:cNvSpPr/>
          <p:nvPr userDrawn="1"/>
        </p:nvSpPr>
        <p:spPr>
          <a:xfrm>
            <a:off x="0" y="1049338"/>
            <a:ext cx="9144000" cy="5808662"/>
          </a:xfrm>
          <a:prstGeom prst="rect">
            <a:avLst/>
          </a:prstGeom>
          <a:solidFill>
            <a:srgbClr val="6F757A">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a:p>
        </p:txBody>
      </p:sp>
      <p:sp>
        <p:nvSpPr>
          <p:cNvPr id="2" name="Titel 1"/>
          <p:cNvSpPr>
            <a:spLocks noGrp="1"/>
          </p:cNvSpPr>
          <p:nvPr>
            <p:ph type="title" hasCustomPrompt="1"/>
          </p:nvPr>
        </p:nvSpPr>
        <p:spPr>
          <a:xfrm>
            <a:off x="457200" y="1371705"/>
            <a:ext cx="5043488" cy="375815"/>
          </a:xfrm>
          <a:prstGeom prst="rect">
            <a:avLst/>
          </a:prstGeom>
        </p:spPr>
        <p:txBody>
          <a:bodyPr vert="horz"/>
          <a:lstStyle>
            <a:lvl1pPr algn="l">
              <a:defRPr sz="1400" b="0" i="0">
                <a:solidFill>
                  <a:srgbClr val="FD9308"/>
                </a:solidFill>
                <a:latin typeface="Verdana"/>
              </a:defRPr>
            </a:lvl1pPr>
          </a:lstStyle>
          <a:p>
            <a:r>
              <a:rPr lang="da-DK" dirty="0" smtClean="0"/>
              <a:t>Trompet</a:t>
            </a:r>
            <a:endParaRPr lang="da-DK" dirty="0"/>
          </a:p>
        </p:txBody>
      </p:sp>
      <p:pic>
        <p:nvPicPr>
          <p:cNvPr id="3" name="Billede 2"/>
          <p:cNvPicPr>
            <a:picLocks noChangeAspect="1"/>
          </p:cNvPicPr>
          <p:nvPr userDrawn="1"/>
        </p:nvPicPr>
        <p:blipFill>
          <a:blip r:embed="rId2">
            <a:alphaModFix/>
          </a:blip>
          <a:stretch>
            <a:fillRect/>
          </a:stretch>
        </p:blipFill>
        <p:spPr>
          <a:xfrm>
            <a:off x="5348288" y="1563688"/>
            <a:ext cx="5410185" cy="4274714"/>
          </a:xfrm>
          <a:prstGeom prst="rect">
            <a:avLst/>
          </a:prstGeom>
        </p:spPr>
      </p:pic>
      <p:sp>
        <p:nvSpPr>
          <p:cNvPr id="12" name="Pladsholder til tekst 10"/>
          <p:cNvSpPr>
            <a:spLocks noGrp="1"/>
          </p:cNvSpPr>
          <p:nvPr>
            <p:ph type="body" sz="quarter" idx="10"/>
          </p:nvPr>
        </p:nvSpPr>
        <p:spPr>
          <a:xfrm>
            <a:off x="457200" y="2657303"/>
            <a:ext cx="4613275" cy="2930697"/>
          </a:xfrm>
          <a:prstGeom prst="rect">
            <a:avLst/>
          </a:prstGeom>
        </p:spPr>
        <p:txBody>
          <a:bodyPr vert="horz"/>
          <a:lstStyle>
            <a:lvl1pPr marL="0" indent="0">
              <a:buFontTx/>
              <a:buNone/>
              <a:defRPr sz="1200" baseline="0">
                <a:solidFill>
                  <a:schemeClr val="tx1"/>
                </a:solidFill>
                <a:latin typeface="Verdana"/>
              </a:defRPr>
            </a:lvl1pPr>
            <a:lvl2pPr marL="457200" indent="0">
              <a:buFontTx/>
              <a:buNone/>
              <a:defRPr sz="1200" baseline="0">
                <a:solidFill>
                  <a:schemeClr val="bg1"/>
                </a:solidFill>
                <a:latin typeface="Verdana"/>
              </a:defRPr>
            </a:lvl2pPr>
            <a:lvl3pPr marL="914400" indent="0">
              <a:buFontTx/>
              <a:buNone/>
              <a:defRPr sz="1200" baseline="0">
                <a:solidFill>
                  <a:schemeClr val="bg1"/>
                </a:solidFill>
                <a:latin typeface="Verdana"/>
              </a:defRPr>
            </a:lvl3pPr>
            <a:lvl4pPr marL="1371600" indent="0">
              <a:buFontTx/>
              <a:buNone/>
              <a:defRPr sz="1200" baseline="0">
                <a:solidFill>
                  <a:schemeClr val="bg1"/>
                </a:solidFill>
                <a:latin typeface="Verdana"/>
              </a:defRPr>
            </a:lvl4pPr>
            <a:lvl5pPr marL="1828800" indent="0">
              <a:buFontTx/>
              <a:buNone/>
              <a:defRPr sz="1200" baseline="0">
                <a:solidFill>
                  <a:schemeClr val="bg1"/>
                </a:solidFill>
                <a:latin typeface="Verdana"/>
              </a:defRPr>
            </a:lvl5pPr>
          </a:lstStyle>
          <a:p>
            <a:pPr lvl="0"/>
            <a:r>
              <a:rPr lang="da-DK" dirty="0" smtClean="0"/>
              <a:t>Klik for at redigere teksttypografierne i masteren</a:t>
            </a:r>
          </a:p>
        </p:txBody>
      </p:sp>
      <p:sp>
        <p:nvSpPr>
          <p:cNvPr id="15" name="Pladsholder til tekst 13"/>
          <p:cNvSpPr>
            <a:spLocks noGrp="1"/>
          </p:cNvSpPr>
          <p:nvPr>
            <p:ph type="body" sz="quarter" idx="11" hasCustomPrompt="1"/>
          </p:nvPr>
        </p:nvSpPr>
        <p:spPr>
          <a:xfrm>
            <a:off x="457200" y="1744027"/>
            <a:ext cx="4013200" cy="481013"/>
          </a:xfrm>
          <a:prstGeom prst="rect">
            <a:avLst/>
          </a:prstGeom>
        </p:spPr>
        <p:txBody>
          <a:bodyPr vert="horz"/>
          <a:lstStyle>
            <a:lvl1pPr marL="0" indent="0">
              <a:buFontTx/>
              <a:buNone/>
              <a:defRPr sz="3600">
                <a:solidFill>
                  <a:schemeClr val="accent1"/>
                </a:solidFill>
                <a:latin typeface="Verdana"/>
              </a:defRPr>
            </a:lvl1pPr>
            <a:lvl2pPr marL="457200" indent="0">
              <a:buFontTx/>
              <a:buNone/>
              <a:defRPr sz="3600"/>
            </a:lvl2pPr>
            <a:lvl3pPr marL="914400" indent="0">
              <a:buFontTx/>
              <a:buNone/>
              <a:defRPr sz="3600"/>
            </a:lvl3pPr>
            <a:lvl4pPr marL="1371600" indent="0">
              <a:buFontTx/>
              <a:buNone/>
              <a:defRPr sz="3600"/>
            </a:lvl4pPr>
            <a:lvl5pPr marL="1828800" indent="0">
              <a:buFontTx/>
              <a:buNone/>
              <a:defRPr sz="3600"/>
            </a:lvl5pPr>
          </a:lstStyle>
          <a:p>
            <a:pPr lvl="0"/>
            <a:r>
              <a:rPr lang="da-DK" dirty="0" smtClean="0"/>
              <a:t>Overskrift</a:t>
            </a:r>
            <a:endParaRPr lang="da-DK" dirty="0"/>
          </a:p>
        </p:txBody>
      </p:sp>
    </p:spTree>
    <p:extLst>
      <p:ext uri="{BB962C8B-B14F-4D97-AF65-F5344CB8AC3E}">
        <p14:creationId xmlns:p14="http://schemas.microsoft.com/office/powerpoint/2010/main" val="4190411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Forside_PRINT">
    <p:spTree>
      <p:nvGrpSpPr>
        <p:cNvPr id="1" name=""/>
        <p:cNvGrpSpPr/>
        <p:nvPr/>
      </p:nvGrpSpPr>
      <p:grpSpPr>
        <a:xfrm>
          <a:off x="0" y="0"/>
          <a:ext cx="0" cy="0"/>
          <a:chOff x="0" y="0"/>
          <a:chExt cx="0" cy="0"/>
        </a:xfrm>
      </p:grpSpPr>
      <p:sp>
        <p:nvSpPr>
          <p:cNvPr id="3" name="Undertitel 2"/>
          <p:cNvSpPr>
            <a:spLocks noGrp="1"/>
          </p:cNvSpPr>
          <p:nvPr>
            <p:ph type="subTitle" idx="1"/>
          </p:nvPr>
        </p:nvSpPr>
        <p:spPr>
          <a:xfrm>
            <a:off x="424180" y="4688692"/>
            <a:ext cx="7348220" cy="1547008"/>
          </a:xfrm>
          <a:prstGeom prst="rect">
            <a:avLst/>
          </a:prstGeom>
        </p:spPr>
        <p:txBody>
          <a:bodyPr>
            <a:normAutofit/>
          </a:bodyPr>
          <a:lstStyle>
            <a:lvl1pPr marL="0" indent="0" algn="l">
              <a:buNone/>
              <a:defRPr sz="2100">
                <a:solidFill>
                  <a:srgbClr val="092F40"/>
                </a:solidFill>
                <a:latin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dirty="0" smtClean="0"/>
              <a:t>Klik for at redigere undertiteltypografien i masteren</a:t>
            </a:r>
            <a:endParaRPr lang="da-DK" dirty="0"/>
          </a:p>
        </p:txBody>
      </p:sp>
      <p:sp>
        <p:nvSpPr>
          <p:cNvPr id="2" name="Titel 1"/>
          <p:cNvSpPr>
            <a:spLocks noGrp="1"/>
          </p:cNvSpPr>
          <p:nvPr>
            <p:ph type="ctrTitle"/>
          </p:nvPr>
        </p:nvSpPr>
        <p:spPr>
          <a:xfrm>
            <a:off x="424180" y="2228850"/>
            <a:ext cx="8549640" cy="2459842"/>
          </a:xfrm>
          <a:prstGeom prst="rect">
            <a:avLst/>
          </a:prstGeom>
        </p:spPr>
        <p:txBody>
          <a:bodyPr/>
          <a:lstStyle>
            <a:lvl1pPr algn="l">
              <a:defRPr sz="6600">
                <a:solidFill>
                  <a:srgbClr val="084054"/>
                </a:solidFill>
                <a:latin typeface="Verdana"/>
              </a:defRPr>
            </a:lvl1pPr>
          </a:lstStyle>
          <a:p>
            <a:r>
              <a:rPr lang="da-DK" smtClean="0"/>
              <a:t>Klik for at redigere i masteren</a:t>
            </a:r>
            <a:endParaRPr lang="da-DK" dirty="0"/>
          </a:p>
        </p:txBody>
      </p:sp>
    </p:spTree>
    <p:extLst>
      <p:ext uri="{BB962C8B-B14F-4D97-AF65-F5344CB8AC3E}">
        <p14:creationId xmlns:p14="http://schemas.microsoft.com/office/powerpoint/2010/main" val="21720505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Mellemforside_01">
    <p:spTree>
      <p:nvGrpSpPr>
        <p:cNvPr id="1" name=""/>
        <p:cNvGrpSpPr/>
        <p:nvPr/>
      </p:nvGrpSpPr>
      <p:grpSpPr>
        <a:xfrm>
          <a:off x="0" y="0"/>
          <a:ext cx="0" cy="0"/>
          <a:chOff x="0" y="0"/>
          <a:chExt cx="0" cy="0"/>
        </a:xfrm>
      </p:grpSpPr>
      <p:sp>
        <p:nvSpPr>
          <p:cNvPr id="7" name="Rektangel 6"/>
          <p:cNvSpPr/>
          <p:nvPr userDrawn="1"/>
        </p:nvSpPr>
        <p:spPr>
          <a:xfrm>
            <a:off x="0" y="1049338"/>
            <a:ext cx="9144000" cy="5808662"/>
          </a:xfrm>
          <a:prstGeom prst="rect">
            <a:avLst/>
          </a:prstGeom>
          <a:solidFill>
            <a:srgbClr val="E16D2A"/>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a:p>
        </p:txBody>
      </p:sp>
      <p:sp>
        <p:nvSpPr>
          <p:cNvPr id="2" name="Titel 1"/>
          <p:cNvSpPr>
            <a:spLocks noGrp="1"/>
          </p:cNvSpPr>
          <p:nvPr>
            <p:ph type="title" hasCustomPrompt="1"/>
          </p:nvPr>
        </p:nvSpPr>
        <p:spPr>
          <a:xfrm>
            <a:off x="457200" y="1371705"/>
            <a:ext cx="5043488" cy="375815"/>
          </a:xfrm>
          <a:prstGeom prst="rect">
            <a:avLst/>
          </a:prstGeom>
        </p:spPr>
        <p:txBody>
          <a:bodyPr vert="horz"/>
          <a:lstStyle>
            <a:lvl1pPr algn="l">
              <a:defRPr sz="1400" b="0" i="0">
                <a:solidFill>
                  <a:schemeClr val="bg1"/>
                </a:solidFill>
                <a:latin typeface="Verdana"/>
              </a:defRPr>
            </a:lvl1pPr>
          </a:lstStyle>
          <a:p>
            <a:r>
              <a:rPr lang="da-DK" dirty="0" smtClean="0"/>
              <a:t>Trompet</a:t>
            </a:r>
            <a:endParaRPr lang="da-DK" dirty="0"/>
          </a:p>
        </p:txBody>
      </p:sp>
      <p:pic>
        <p:nvPicPr>
          <p:cNvPr id="3" name="Billede 2"/>
          <p:cNvPicPr>
            <a:picLocks noChangeAspect="1"/>
          </p:cNvPicPr>
          <p:nvPr userDrawn="1"/>
        </p:nvPicPr>
        <p:blipFill>
          <a:blip r:embed="rId2">
            <a:alphaModFix/>
          </a:blip>
          <a:stretch>
            <a:fillRect/>
          </a:stretch>
        </p:blipFill>
        <p:spPr>
          <a:xfrm>
            <a:off x="5348288" y="1563688"/>
            <a:ext cx="5410185" cy="4274714"/>
          </a:xfrm>
          <a:prstGeom prst="rect">
            <a:avLst/>
          </a:prstGeom>
        </p:spPr>
      </p:pic>
      <p:sp>
        <p:nvSpPr>
          <p:cNvPr id="12" name="Pladsholder til tekst 10"/>
          <p:cNvSpPr>
            <a:spLocks noGrp="1"/>
          </p:cNvSpPr>
          <p:nvPr>
            <p:ph type="body" sz="quarter" idx="10"/>
          </p:nvPr>
        </p:nvSpPr>
        <p:spPr>
          <a:xfrm>
            <a:off x="457200" y="2657303"/>
            <a:ext cx="4613275" cy="2930697"/>
          </a:xfrm>
          <a:prstGeom prst="rect">
            <a:avLst/>
          </a:prstGeom>
        </p:spPr>
        <p:txBody>
          <a:bodyPr vert="horz"/>
          <a:lstStyle>
            <a:lvl1pPr marL="0" indent="0">
              <a:buFontTx/>
              <a:buNone/>
              <a:defRPr sz="1200" baseline="0">
                <a:solidFill>
                  <a:schemeClr val="bg1"/>
                </a:solidFill>
                <a:latin typeface="Verdana"/>
              </a:defRPr>
            </a:lvl1pPr>
            <a:lvl2pPr marL="457200" indent="0">
              <a:buFontTx/>
              <a:buNone/>
              <a:defRPr sz="1200" baseline="0">
                <a:solidFill>
                  <a:schemeClr val="bg1"/>
                </a:solidFill>
                <a:latin typeface="Verdana"/>
              </a:defRPr>
            </a:lvl2pPr>
            <a:lvl3pPr marL="914400" indent="0">
              <a:buFontTx/>
              <a:buNone/>
              <a:defRPr sz="1200" baseline="0">
                <a:solidFill>
                  <a:schemeClr val="bg1"/>
                </a:solidFill>
                <a:latin typeface="Verdana"/>
              </a:defRPr>
            </a:lvl3pPr>
            <a:lvl4pPr marL="1371600" indent="0">
              <a:buFontTx/>
              <a:buNone/>
              <a:defRPr sz="1200" baseline="0">
                <a:solidFill>
                  <a:schemeClr val="bg1"/>
                </a:solidFill>
                <a:latin typeface="Verdana"/>
              </a:defRPr>
            </a:lvl4pPr>
            <a:lvl5pPr marL="1828800" indent="0">
              <a:buFontTx/>
              <a:buNone/>
              <a:defRPr sz="1200" baseline="0">
                <a:solidFill>
                  <a:schemeClr val="bg1"/>
                </a:solidFill>
                <a:latin typeface="Verdana"/>
              </a:defRPr>
            </a:lvl5pPr>
          </a:lstStyle>
          <a:p>
            <a:pPr lvl="0"/>
            <a:r>
              <a:rPr lang="da-DK" smtClean="0"/>
              <a:t>Klik for at redigere teksttypografierne i masteren</a:t>
            </a:r>
          </a:p>
        </p:txBody>
      </p:sp>
      <p:sp>
        <p:nvSpPr>
          <p:cNvPr id="15" name="Pladsholder til tekst 13"/>
          <p:cNvSpPr>
            <a:spLocks noGrp="1"/>
          </p:cNvSpPr>
          <p:nvPr>
            <p:ph type="body" sz="quarter" idx="11" hasCustomPrompt="1"/>
          </p:nvPr>
        </p:nvSpPr>
        <p:spPr>
          <a:xfrm>
            <a:off x="457200" y="1744027"/>
            <a:ext cx="4013200" cy="481013"/>
          </a:xfrm>
          <a:prstGeom prst="rect">
            <a:avLst/>
          </a:prstGeom>
        </p:spPr>
        <p:txBody>
          <a:bodyPr vert="horz"/>
          <a:lstStyle>
            <a:lvl1pPr marL="0" indent="0">
              <a:buFontTx/>
              <a:buNone/>
              <a:defRPr sz="3600">
                <a:solidFill>
                  <a:schemeClr val="bg1"/>
                </a:solidFill>
                <a:latin typeface="Verdana"/>
              </a:defRPr>
            </a:lvl1pPr>
            <a:lvl2pPr marL="457200" indent="0">
              <a:buFontTx/>
              <a:buNone/>
              <a:defRPr sz="3600"/>
            </a:lvl2pPr>
            <a:lvl3pPr marL="914400" indent="0">
              <a:buFontTx/>
              <a:buNone/>
              <a:defRPr sz="3600"/>
            </a:lvl3pPr>
            <a:lvl4pPr marL="1371600" indent="0">
              <a:buFontTx/>
              <a:buNone/>
              <a:defRPr sz="3600"/>
            </a:lvl4pPr>
            <a:lvl5pPr marL="1828800" indent="0">
              <a:buFontTx/>
              <a:buNone/>
              <a:defRPr sz="3600"/>
            </a:lvl5pPr>
          </a:lstStyle>
          <a:p>
            <a:pPr lvl="0"/>
            <a:r>
              <a:rPr lang="da-DK" dirty="0" smtClean="0"/>
              <a:t>Overskrift</a:t>
            </a:r>
            <a:endParaRPr lang="da-DK" dirty="0"/>
          </a:p>
        </p:txBody>
      </p:sp>
    </p:spTree>
    <p:extLst>
      <p:ext uri="{BB962C8B-B14F-4D97-AF65-F5344CB8AC3E}">
        <p14:creationId xmlns:p14="http://schemas.microsoft.com/office/powerpoint/2010/main" val="2721015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Mellemforside_Orange">
    <p:spTree>
      <p:nvGrpSpPr>
        <p:cNvPr id="1" name=""/>
        <p:cNvGrpSpPr/>
        <p:nvPr/>
      </p:nvGrpSpPr>
      <p:grpSpPr>
        <a:xfrm>
          <a:off x="0" y="0"/>
          <a:ext cx="0" cy="0"/>
          <a:chOff x="0" y="0"/>
          <a:chExt cx="0" cy="0"/>
        </a:xfrm>
      </p:grpSpPr>
      <p:sp>
        <p:nvSpPr>
          <p:cNvPr id="8" name="Rektangel 7"/>
          <p:cNvSpPr/>
          <p:nvPr userDrawn="1"/>
        </p:nvSpPr>
        <p:spPr>
          <a:xfrm>
            <a:off x="0" y="1049338"/>
            <a:ext cx="9144000" cy="5808662"/>
          </a:xfrm>
          <a:prstGeom prst="rect">
            <a:avLst/>
          </a:prstGeom>
          <a:solidFill>
            <a:srgbClr val="E16D2A"/>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a:p>
        </p:txBody>
      </p:sp>
      <p:sp>
        <p:nvSpPr>
          <p:cNvPr id="2" name="Titel 1"/>
          <p:cNvSpPr>
            <a:spLocks noGrp="1"/>
          </p:cNvSpPr>
          <p:nvPr>
            <p:ph type="title" hasCustomPrompt="1"/>
          </p:nvPr>
        </p:nvSpPr>
        <p:spPr>
          <a:xfrm>
            <a:off x="457200" y="1371705"/>
            <a:ext cx="5043488" cy="375815"/>
          </a:xfrm>
          <a:prstGeom prst="rect">
            <a:avLst/>
          </a:prstGeom>
        </p:spPr>
        <p:txBody>
          <a:bodyPr vert="horz"/>
          <a:lstStyle>
            <a:lvl1pPr algn="l">
              <a:defRPr sz="1400" b="0" i="0">
                <a:solidFill>
                  <a:schemeClr val="bg1"/>
                </a:solidFill>
                <a:latin typeface="Verdana"/>
              </a:defRPr>
            </a:lvl1pPr>
          </a:lstStyle>
          <a:p>
            <a:r>
              <a:rPr lang="da-DK" dirty="0" smtClean="0"/>
              <a:t>Trompet</a:t>
            </a:r>
            <a:endParaRPr lang="da-DK" dirty="0"/>
          </a:p>
        </p:txBody>
      </p:sp>
      <p:sp>
        <p:nvSpPr>
          <p:cNvPr id="12" name="Pladsholder til tekst 10"/>
          <p:cNvSpPr>
            <a:spLocks noGrp="1"/>
          </p:cNvSpPr>
          <p:nvPr>
            <p:ph type="body" sz="quarter" idx="10"/>
          </p:nvPr>
        </p:nvSpPr>
        <p:spPr>
          <a:xfrm>
            <a:off x="457200" y="2657303"/>
            <a:ext cx="5043488" cy="2930697"/>
          </a:xfrm>
          <a:prstGeom prst="rect">
            <a:avLst/>
          </a:prstGeom>
        </p:spPr>
        <p:txBody>
          <a:bodyPr vert="horz"/>
          <a:lstStyle>
            <a:lvl1pPr marL="0" indent="0">
              <a:buFontTx/>
              <a:buNone/>
              <a:defRPr sz="1200" baseline="0">
                <a:solidFill>
                  <a:schemeClr val="bg1"/>
                </a:solidFill>
                <a:latin typeface="Verdana"/>
              </a:defRPr>
            </a:lvl1pPr>
            <a:lvl2pPr marL="457200" indent="0">
              <a:buFontTx/>
              <a:buNone/>
              <a:defRPr sz="1200" baseline="0">
                <a:solidFill>
                  <a:schemeClr val="bg1"/>
                </a:solidFill>
                <a:latin typeface="Verdana"/>
              </a:defRPr>
            </a:lvl2pPr>
            <a:lvl3pPr marL="914400" indent="0">
              <a:buFontTx/>
              <a:buNone/>
              <a:defRPr sz="1200" baseline="0">
                <a:solidFill>
                  <a:schemeClr val="bg1"/>
                </a:solidFill>
                <a:latin typeface="Verdana"/>
              </a:defRPr>
            </a:lvl3pPr>
            <a:lvl4pPr marL="1371600" indent="0">
              <a:buFontTx/>
              <a:buNone/>
              <a:defRPr sz="1200" baseline="0">
                <a:solidFill>
                  <a:schemeClr val="bg1"/>
                </a:solidFill>
                <a:latin typeface="Verdana"/>
              </a:defRPr>
            </a:lvl4pPr>
            <a:lvl5pPr marL="1828800" indent="0">
              <a:buFontTx/>
              <a:buNone/>
              <a:defRPr sz="1200" baseline="0">
                <a:solidFill>
                  <a:schemeClr val="bg1"/>
                </a:solidFill>
                <a:latin typeface="Verdana"/>
              </a:defRPr>
            </a:lvl5pPr>
          </a:lstStyle>
          <a:p>
            <a:pPr lvl="0"/>
            <a:r>
              <a:rPr lang="da-DK" smtClean="0"/>
              <a:t>Klik for at redigere teksttypografierne i masteren</a:t>
            </a:r>
          </a:p>
        </p:txBody>
      </p:sp>
      <p:sp>
        <p:nvSpPr>
          <p:cNvPr id="15" name="Pladsholder til tekst 13"/>
          <p:cNvSpPr>
            <a:spLocks noGrp="1"/>
          </p:cNvSpPr>
          <p:nvPr>
            <p:ph type="body" sz="quarter" idx="11" hasCustomPrompt="1"/>
          </p:nvPr>
        </p:nvSpPr>
        <p:spPr>
          <a:xfrm>
            <a:off x="457200" y="1744027"/>
            <a:ext cx="7926388" cy="481013"/>
          </a:xfrm>
          <a:prstGeom prst="rect">
            <a:avLst/>
          </a:prstGeom>
        </p:spPr>
        <p:txBody>
          <a:bodyPr vert="horz"/>
          <a:lstStyle>
            <a:lvl1pPr marL="0" indent="0">
              <a:buFontTx/>
              <a:buNone/>
              <a:defRPr sz="3600">
                <a:solidFill>
                  <a:schemeClr val="bg1"/>
                </a:solidFill>
                <a:latin typeface="Verdana"/>
              </a:defRPr>
            </a:lvl1pPr>
            <a:lvl2pPr marL="457200" indent="0">
              <a:buFontTx/>
              <a:buNone/>
              <a:defRPr sz="3600"/>
            </a:lvl2pPr>
            <a:lvl3pPr marL="914400" indent="0">
              <a:buFontTx/>
              <a:buNone/>
              <a:defRPr sz="3600"/>
            </a:lvl3pPr>
            <a:lvl4pPr marL="1371600" indent="0">
              <a:buFontTx/>
              <a:buNone/>
              <a:defRPr sz="3600"/>
            </a:lvl4pPr>
            <a:lvl5pPr marL="1828800" indent="0">
              <a:buFontTx/>
              <a:buNone/>
              <a:defRPr sz="3600"/>
            </a:lvl5pPr>
          </a:lstStyle>
          <a:p>
            <a:pPr lvl="0"/>
            <a:r>
              <a:rPr lang="da-DK" dirty="0" smtClean="0"/>
              <a:t>Overskrift</a:t>
            </a:r>
            <a:endParaRPr lang="da-DK" dirty="0"/>
          </a:p>
        </p:txBody>
      </p:sp>
    </p:spTree>
    <p:extLst>
      <p:ext uri="{BB962C8B-B14F-4D97-AF65-F5344CB8AC3E}">
        <p14:creationId xmlns:p14="http://schemas.microsoft.com/office/powerpoint/2010/main" val="41308149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Mellemforside_01_PRINT">
    <p:spTree>
      <p:nvGrpSpPr>
        <p:cNvPr id="1" name=""/>
        <p:cNvGrpSpPr/>
        <p:nvPr/>
      </p:nvGrpSpPr>
      <p:grpSpPr>
        <a:xfrm>
          <a:off x="0" y="0"/>
          <a:ext cx="0" cy="0"/>
          <a:chOff x="0" y="0"/>
          <a:chExt cx="0" cy="0"/>
        </a:xfrm>
      </p:grpSpPr>
      <p:pic>
        <p:nvPicPr>
          <p:cNvPr id="8" name="Billed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73771" y="1540403"/>
            <a:ext cx="5410184" cy="4274714"/>
          </a:xfrm>
          <a:prstGeom prst="rect">
            <a:avLst/>
          </a:prstGeom>
        </p:spPr>
      </p:pic>
      <p:sp>
        <p:nvSpPr>
          <p:cNvPr id="2" name="Titel 1"/>
          <p:cNvSpPr>
            <a:spLocks noGrp="1"/>
          </p:cNvSpPr>
          <p:nvPr>
            <p:ph type="title" hasCustomPrompt="1"/>
          </p:nvPr>
        </p:nvSpPr>
        <p:spPr>
          <a:xfrm>
            <a:off x="457200" y="1371705"/>
            <a:ext cx="5043488" cy="375815"/>
          </a:xfrm>
          <a:prstGeom prst="rect">
            <a:avLst/>
          </a:prstGeom>
        </p:spPr>
        <p:txBody>
          <a:bodyPr vert="horz"/>
          <a:lstStyle>
            <a:lvl1pPr algn="l">
              <a:defRPr sz="1400" b="0" i="0">
                <a:solidFill>
                  <a:schemeClr val="accent2"/>
                </a:solidFill>
                <a:latin typeface="Verdana"/>
              </a:defRPr>
            </a:lvl1pPr>
          </a:lstStyle>
          <a:p>
            <a:r>
              <a:rPr lang="da-DK" dirty="0" smtClean="0"/>
              <a:t>Trompet</a:t>
            </a:r>
            <a:endParaRPr lang="da-DK" dirty="0"/>
          </a:p>
        </p:txBody>
      </p:sp>
      <p:sp>
        <p:nvSpPr>
          <p:cNvPr id="12" name="Pladsholder til tekst 10"/>
          <p:cNvSpPr>
            <a:spLocks noGrp="1"/>
          </p:cNvSpPr>
          <p:nvPr>
            <p:ph type="body" sz="quarter" idx="10"/>
          </p:nvPr>
        </p:nvSpPr>
        <p:spPr>
          <a:xfrm>
            <a:off x="457200" y="2657303"/>
            <a:ext cx="4613275" cy="2930697"/>
          </a:xfrm>
          <a:prstGeom prst="rect">
            <a:avLst/>
          </a:prstGeom>
        </p:spPr>
        <p:txBody>
          <a:bodyPr vert="horz"/>
          <a:lstStyle>
            <a:lvl1pPr marL="0" indent="0">
              <a:buFontTx/>
              <a:buNone/>
              <a:defRPr sz="1200" baseline="0">
                <a:solidFill>
                  <a:srgbClr val="383A37"/>
                </a:solidFill>
                <a:latin typeface="Verdana"/>
              </a:defRPr>
            </a:lvl1pPr>
            <a:lvl2pPr marL="457200" indent="0">
              <a:buFontTx/>
              <a:buNone/>
              <a:defRPr sz="1200" baseline="0">
                <a:solidFill>
                  <a:schemeClr val="bg1"/>
                </a:solidFill>
                <a:latin typeface="Verdana"/>
              </a:defRPr>
            </a:lvl2pPr>
            <a:lvl3pPr marL="914400" indent="0">
              <a:buFontTx/>
              <a:buNone/>
              <a:defRPr sz="1200" baseline="0">
                <a:solidFill>
                  <a:schemeClr val="bg1"/>
                </a:solidFill>
                <a:latin typeface="Verdana"/>
              </a:defRPr>
            </a:lvl3pPr>
            <a:lvl4pPr marL="1371600" indent="0">
              <a:buFontTx/>
              <a:buNone/>
              <a:defRPr sz="1200" baseline="0">
                <a:solidFill>
                  <a:schemeClr val="bg1"/>
                </a:solidFill>
                <a:latin typeface="Verdana"/>
              </a:defRPr>
            </a:lvl4pPr>
            <a:lvl5pPr marL="1828800" indent="0">
              <a:buFontTx/>
              <a:buNone/>
              <a:defRPr sz="1200" baseline="0">
                <a:solidFill>
                  <a:schemeClr val="bg1"/>
                </a:solidFill>
                <a:latin typeface="Verdana"/>
              </a:defRPr>
            </a:lvl5pPr>
          </a:lstStyle>
          <a:p>
            <a:pPr lvl="0"/>
            <a:r>
              <a:rPr lang="da-DK" smtClean="0"/>
              <a:t>Klik for at redigere teksttypografierne i masteren</a:t>
            </a:r>
          </a:p>
        </p:txBody>
      </p:sp>
      <p:sp>
        <p:nvSpPr>
          <p:cNvPr id="15" name="Pladsholder til tekst 13"/>
          <p:cNvSpPr>
            <a:spLocks noGrp="1"/>
          </p:cNvSpPr>
          <p:nvPr>
            <p:ph type="body" sz="quarter" idx="11" hasCustomPrompt="1"/>
          </p:nvPr>
        </p:nvSpPr>
        <p:spPr>
          <a:xfrm>
            <a:off x="457200" y="1744027"/>
            <a:ext cx="4013200" cy="481013"/>
          </a:xfrm>
          <a:prstGeom prst="rect">
            <a:avLst/>
          </a:prstGeom>
        </p:spPr>
        <p:txBody>
          <a:bodyPr vert="horz"/>
          <a:lstStyle>
            <a:lvl1pPr marL="0" indent="0">
              <a:buFontTx/>
              <a:buNone/>
              <a:defRPr sz="3600">
                <a:solidFill>
                  <a:schemeClr val="accent1"/>
                </a:solidFill>
                <a:latin typeface="Verdana"/>
              </a:defRPr>
            </a:lvl1pPr>
            <a:lvl2pPr marL="457200" indent="0">
              <a:buFontTx/>
              <a:buNone/>
              <a:defRPr sz="3600"/>
            </a:lvl2pPr>
            <a:lvl3pPr marL="914400" indent="0">
              <a:buFontTx/>
              <a:buNone/>
              <a:defRPr sz="3600"/>
            </a:lvl3pPr>
            <a:lvl4pPr marL="1371600" indent="0">
              <a:buFontTx/>
              <a:buNone/>
              <a:defRPr sz="3600"/>
            </a:lvl4pPr>
            <a:lvl5pPr marL="1828800" indent="0">
              <a:buFontTx/>
              <a:buNone/>
              <a:defRPr sz="3600"/>
            </a:lvl5pPr>
          </a:lstStyle>
          <a:p>
            <a:pPr lvl="0"/>
            <a:r>
              <a:rPr lang="da-DK" dirty="0" smtClean="0"/>
              <a:t>Overskrift</a:t>
            </a:r>
            <a:endParaRPr lang="da-DK" dirty="0"/>
          </a:p>
        </p:txBody>
      </p:sp>
    </p:spTree>
    <p:extLst>
      <p:ext uri="{BB962C8B-B14F-4D97-AF65-F5344CB8AC3E}">
        <p14:creationId xmlns:p14="http://schemas.microsoft.com/office/powerpoint/2010/main" val="3537156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Mellemforside_02">
    <p:spTree>
      <p:nvGrpSpPr>
        <p:cNvPr id="1" name=""/>
        <p:cNvGrpSpPr/>
        <p:nvPr/>
      </p:nvGrpSpPr>
      <p:grpSpPr>
        <a:xfrm>
          <a:off x="0" y="0"/>
          <a:ext cx="0" cy="0"/>
          <a:chOff x="0" y="0"/>
          <a:chExt cx="0" cy="0"/>
        </a:xfrm>
      </p:grpSpPr>
      <p:sp>
        <p:nvSpPr>
          <p:cNvPr id="9" name="Rektangel 8"/>
          <p:cNvSpPr/>
          <p:nvPr userDrawn="1"/>
        </p:nvSpPr>
        <p:spPr>
          <a:xfrm>
            <a:off x="0" y="1049338"/>
            <a:ext cx="9144000" cy="5808662"/>
          </a:xfrm>
          <a:prstGeom prst="rect">
            <a:avLst/>
          </a:prstGeom>
          <a:solidFill>
            <a:srgbClr val="6F757A">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a:p>
        </p:txBody>
      </p:sp>
      <p:sp>
        <p:nvSpPr>
          <p:cNvPr id="2" name="Titel 1"/>
          <p:cNvSpPr>
            <a:spLocks noGrp="1"/>
          </p:cNvSpPr>
          <p:nvPr>
            <p:ph type="title" hasCustomPrompt="1"/>
          </p:nvPr>
        </p:nvSpPr>
        <p:spPr>
          <a:xfrm>
            <a:off x="457200" y="1371705"/>
            <a:ext cx="5043488" cy="375815"/>
          </a:xfrm>
          <a:prstGeom prst="rect">
            <a:avLst/>
          </a:prstGeom>
        </p:spPr>
        <p:txBody>
          <a:bodyPr vert="horz"/>
          <a:lstStyle>
            <a:lvl1pPr algn="l">
              <a:defRPr sz="1400" b="0" i="0">
                <a:solidFill>
                  <a:srgbClr val="092F40"/>
                </a:solidFill>
                <a:latin typeface="Verdana"/>
              </a:defRPr>
            </a:lvl1pPr>
          </a:lstStyle>
          <a:p>
            <a:r>
              <a:rPr lang="da-DK" dirty="0" smtClean="0"/>
              <a:t>Trompet</a:t>
            </a:r>
            <a:endParaRPr lang="da-DK" dirty="0"/>
          </a:p>
        </p:txBody>
      </p:sp>
      <p:sp>
        <p:nvSpPr>
          <p:cNvPr id="12" name="Pladsholder til tekst 10"/>
          <p:cNvSpPr>
            <a:spLocks noGrp="1"/>
          </p:cNvSpPr>
          <p:nvPr>
            <p:ph type="body" sz="quarter" idx="10"/>
          </p:nvPr>
        </p:nvSpPr>
        <p:spPr>
          <a:xfrm>
            <a:off x="457200" y="2657303"/>
            <a:ext cx="4613275" cy="2930697"/>
          </a:xfrm>
          <a:prstGeom prst="rect">
            <a:avLst/>
          </a:prstGeom>
        </p:spPr>
        <p:txBody>
          <a:bodyPr vert="horz"/>
          <a:lstStyle>
            <a:lvl1pPr marL="0" indent="0">
              <a:buFontTx/>
              <a:buNone/>
              <a:defRPr sz="1200" baseline="0">
                <a:solidFill>
                  <a:srgbClr val="092F40"/>
                </a:solidFill>
                <a:latin typeface="Verdana"/>
              </a:defRPr>
            </a:lvl1pPr>
            <a:lvl2pPr marL="457200" indent="0">
              <a:buFontTx/>
              <a:buNone/>
              <a:defRPr sz="1200" baseline="0">
                <a:solidFill>
                  <a:schemeClr val="bg1"/>
                </a:solidFill>
                <a:latin typeface="Verdana"/>
              </a:defRPr>
            </a:lvl2pPr>
            <a:lvl3pPr marL="914400" indent="0">
              <a:buFontTx/>
              <a:buNone/>
              <a:defRPr sz="1200" baseline="0">
                <a:solidFill>
                  <a:schemeClr val="bg1"/>
                </a:solidFill>
                <a:latin typeface="Verdana"/>
              </a:defRPr>
            </a:lvl3pPr>
            <a:lvl4pPr marL="1371600" indent="0">
              <a:buFontTx/>
              <a:buNone/>
              <a:defRPr sz="1200" baseline="0">
                <a:solidFill>
                  <a:schemeClr val="bg1"/>
                </a:solidFill>
                <a:latin typeface="Verdana"/>
              </a:defRPr>
            </a:lvl4pPr>
            <a:lvl5pPr marL="1828800" indent="0">
              <a:buFontTx/>
              <a:buNone/>
              <a:defRPr sz="1200" baseline="0">
                <a:solidFill>
                  <a:schemeClr val="bg1"/>
                </a:solidFill>
                <a:latin typeface="Verdana"/>
              </a:defRPr>
            </a:lvl5pPr>
          </a:lstStyle>
          <a:p>
            <a:pPr lvl="0"/>
            <a:r>
              <a:rPr lang="da-DK" dirty="0" smtClean="0"/>
              <a:t>Klik for at redigere teksttypografierne i masteren</a:t>
            </a:r>
          </a:p>
        </p:txBody>
      </p:sp>
      <p:sp>
        <p:nvSpPr>
          <p:cNvPr id="15" name="Pladsholder til tekst 13"/>
          <p:cNvSpPr>
            <a:spLocks noGrp="1"/>
          </p:cNvSpPr>
          <p:nvPr>
            <p:ph type="body" sz="quarter" idx="11" hasCustomPrompt="1"/>
          </p:nvPr>
        </p:nvSpPr>
        <p:spPr>
          <a:xfrm>
            <a:off x="457200" y="1744027"/>
            <a:ext cx="4013200" cy="481013"/>
          </a:xfrm>
          <a:prstGeom prst="rect">
            <a:avLst/>
          </a:prstGeom>
        </p:spPr>
        <p:txBody>
          <a:bodyPr vert="horz"/>
          <a:lstStyle>
            <a:lvl1pPr marL="0" indent="0">
              <a:buFontTx/>
              <a:buNone/>
              <a:defRPr sz="3600">
                <a:solidFill>
                  <a:srgbClr val="092F40"/>
                </a:solidFill>
                <a:latin typeface="Verdana"/>
              </a:defRPr>
            </a:lvl1pPr>
            <a:lvl2pPr marL="457200" indent="0">
              <a:buFontTx/>
              <a:buNone/>
              <a:defRPr sz="3600"/>
            </a:lvl2pPr>
            <a:lvl3pPr marL="914400" indent="0">
              <a:buFontTx/>
              <a:buNone/>
              <a:defRPr sz="3600"/>
            </a:lvl3pPr>
            <a:lvl4pPr marL="1371600" indent="0">
              <a:buFontTx/>
              <a:buNone/>
              <a:defRPr sz="3600"/>
            </a:lvl4pPr>
            <a:lvl5pPr marL="1828800" indent="0">
              <a:buFontTx/>
              <a:buNone/>
              <a:defRPr sz="3600"/>
            </a:lvl5pPr>
          </a:lstStyle>
          <a:p>
            <a:pPr lvl="0"/>
            <a:r>
              <a:rPr lang="da-DK" dirty="0" smtClean="0"/>
              <a:t>Overskrift</a:t>
            </a:r>
            <a:endParaRPr lang="da-DK" dirty="0"/>
          </a:p>
        </p:txBody>
      </p:sp>
      <p:pic>
        <p:nvPicPr>
          <p:cNvPr id="13" name="Billede 12"/>
          <p:cNvPicPr>
            <a:picLocks noChangeAspect="1"/>
          </p:cNvPicPr>
          <p:nvPr userDrawn="1"/>
        </p:nvPicPr>
        <p:blipFill>
          <a:blip r:embed="rId2"/>
          <a:stretch>
            <a:fillRect/>
          </a:stretch>
        </p:blipFill>
        <p:spPr>
          <a:xfrm>
            <a:off x="5070475" y="1160171"/>
            <a:ext cx="5255804" cy="5255804"/>
          </a:xfrm>
          <a:prstGeom prst="rect">
            <a:avLst/>
          </a:prstGeom>
        </p:spPr>
      </p:pic>
    </p:spTree>
    <p:extLst>
      <p:ext uri="{BB962C8B-B14F-4D97-AF65-F5344CB8AC3E}">
        <p14:creationId xmlns:p14="http://schemas.microsoft.com/office/powerpoint/2010/main" val="14388624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Mellemforside_02">
    <p:spTree>
      <p:nvGrpSpPr>
        <p:cNvPr id="1" name=""/>
        <p:cNvGrpSpPr/>
        <p:nvPr/>
      </p:nvGrpSpPr>
      <p:grpSpPr>
        <a:xfrm>
          <a:off x="0" y="0"/>
          <a:ext cx="0" cy="0"/>
          <a:chOff x="0" y="0"/>
          <a:chExt cx="0" cy="0"/>
        </a:xfrm>
      </p:grpSpPr>
      <p:sp>
        <p:nvSpPr>
          <p:cNvPr id="9" name="Rektangel 8"/>
          <p:cNvSpPr/>
          <p:nvPr userDrawn="1"/>
        </p:nvSpPr>
        <p:spPr>
          <a:xfrm>
            <a:off x="0" y="1049338"/>
            <a:ext cx="9144000" cy="5808662"/>
          </a:xfrm>
          <a:prstGeom prst="rect">
            <a:avLst/>
          </a:prstGeom>
          <a:solidFill>
            <a:srgbClr val="184E6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a:p>
        </p:txBody>
      </p:sp>
      <p:sp>
        <p:nvSpPr>
          <p:cNvPr id="2" name="Titel 1"/>
          <p:cNvSpPr>
            <a:spLocks noGrp="1"/>
          </p:cNvSpPr>
          <p:nvPr>
            <p:ph type="title" hasCustomPrompt="1"/>
          </p:nvPr>
        </p:nvSpPr>
        <p:spPr>
          <a:xfrm>
            <a:off x="457200" y="1371705"/>
            <a:ext cx="5043488" cy="375815"/>
          </a:xfrm>
          <a:prstGeom prst="rect">
            <a:avLst/>
          </a:prstGeom>
        </p:spPr>
        <p:txBody>
          <a:bodyPr vert="horz"/>
          <a:lstStyle>
            <a:lvl1pPr algn="l">
              <a:defRPr sz="1400" b="0" i="0">
                <a:solidFill>
                  <a:srgbClr val="FFFFFF"/>
                </a:solidFill>
                <a:latin typeface="Verdana"/>
              </a:defRPr>
            </a:lvl1pPr>
          </a:lstStyle>
          <a:p>
            <a:r>
              <a:rPr lang="da-DK" dirty="0" smtClean="0"/>
              <a:t>Trompet</a:t>
            </a:r>
            <a:endParaRPr lang="da-DK" dirty="0"/>
          </a:p>
        </p:txBody>
      </p:sp>
      <p:sp>
        <p:nvSpPr>
          <p:cNvPr id="12" name="Pladsholder til tekst 10"/>
          <p:cNvSpPr>
            <a:spLocks noGrp="1"/>
          </p:cNvSpPr>
          <p:nvPr>
            <p:ph type="body" sz="quarter" idx="10"/>
          </p:nvPr>
        </p:nvSpPr>
        <p:spPr>
          <a:xfrm>
            <a:off x="457200" y="2657303"/>
            <a:ext cx="4613275" cy="2930697"/>
          </a:xfrm>
          <a:prstGeom prst="rect">
            <a:avLst/>
          </a:prstGeom>
        </p:spPr>
        <p:txBody>
          <a:bodyPr vert="horz"/>
          <a:lstStyle>
            <a:lvl1pPr marL="0" indent="0">
              <a:buFontTx/>
              <a:buNone/>
              <a:defRPr sz="1200" baseline="0">
                <a:solidFill>
                  <a:srgbClr val="FFFFFF"/>
                </a:solidFill>
                <a:latin typeface="Verdana"/>
              </a:defRPr>
            </a:lvl1pPr>
            <a:lvl2pPr marL="457200" indent="0">
              <a:buFontTx/>
              <a:buNone/>
              <a:defRPr sz="1200" baseline="0">
                <a:solidFill>
                  <a:schemeClr val="bg1"/>
                </a:solidFill>
                <a:latin typeface="Verdana"/>
              </a:defRPr>
            </a:lvl2pPr>
            <a:lvl3pPr marL="914400" indent="0">
              <a:buFontTx/>
              <a:buNone/>
              <a:defRPr sz="1200" baseline="0">
                <a:solidFill>
                  <a:schemeClr val="bg1"/>
                </a:solidFill>
                <a:latin typeface="Verdana"/>
              </a:defRPr>
            </a:lvl3pPr>
            <a:lvl4pPr marL="1371600" indent="0">
              <a:buFontTx/>
              <a:buNone/>
              <a:defRPr sz="1200" baseline="0">
                <a:solidFill>
                  <a:schemeClr val="bg1"/>
                </a:solidFill>
                <a:latin typeface="Verdana"/>
              </a:defRPr>
            </a:lvl4pPr>
            <a:lvl5pPr marL="1828800" indent="0">
              <a:buFontTx/>
              <a:buNone/>
              <a:defRPr sz="1200" baseline="0">
                <a:solidFill>
                  <a:schemeClr val="bg1"/>
                </a:solidFill>
                <a:latin typeface="Verdana"/>
              </a:defRPr>
            </a:lvl5pPr>
          </a:lstStyle>
          <a:p>
            <a:pPr lvl="0"/>
            <a:r>
              <a:rPr lang="da-DK" dirty="0" smtClean="0"/>
              <a:t>Klik for at redigere teksttypografierne i masteren</a:t>
            </a:r>
          </a:p>
        </p:txBody>
      </p:sp>
      <p:sp>
        <p:nvSpPr>
          <p:cNvPr id="15" name="Pladsholder til tekst 13"/>
          <p:cNvSpPr>
            <a:spLocks noGrp="1"/>
          </p:cNvSpPr>
          <p:nvPr>
            <p:ph type="body" sz="quarter" idx="11" hasCustomPrompt="1"/>
          </p:nvPr>
        </p:nvSpPr>
        <p:spPr>
          <a:xfrm>
            <a:off x="457200" y="1744027"/>
            <a:ext cx="4013200" cy="481013"/>
          </a:xfrm>
          <a:prstGeom prst="rect">
            <a:avLst/>
          </a:prstGeom>
        </p:spPr>
        <p:txBody>
          <a:bodyPr vert="horz"/>
          <a:lstStyle>
            <a:lvl1pPr marL="0" indent="0">
              <a:buFontTx/>
              <a:buNone/>
              <a:defRPr sz="3600">
                <a:solidFill>
                  <a:schemeClr val="bg1"/>
                </a:solidFill>
                <a:latin typeface="Verdana"/>
              </a:defRPr>
            </a:lvl1pPr>
            <a:lvl2pPr marL="457200" indent="0">
              <a:buFontTx/>
              <a:buNone/>
              <a:defRPr sz="3600"/>
            </a:lvl2pPr>
            <a:lvl3pPr marL="914400" indent="0">
              <a:buFontTx/>
              <a:buNone/>
              <a:defRPr sz="3600"/>
            </a:lvl3pPr>
            <a:lvl4pPr marL="1371600" indent="0">
              <a:buFontTx/>
              <a:buNone/>
              <a:defRPr sz="3600"/>
            </a:lvl4pPr>
            <a:lvl5pPr marL="1828800" indent="0">
              <a:buFontTx/>
              <a:buNone/>
              <a:defRPr sz="3600"/>
            </a:lvl5pPr>
          </a:lstStyle>
          <a:p>
            <a:pPr lvl="0"/>
            <a:r>
              <a:rPr lang="da-DK" dirty="0" smtClean="0"/>
              <a:t>Overskrift</a:t>
            </a:r>
            <a:endParaRPr lang="da-DK" dirty="0"/>
          </a:p>
        </p:txBody>
      </p:sp>
      <p:pic>
        <p:nvPicPr>
          <p:cNvPr id="13" name="Billede 12"/>
          <p:cNvPicPr>
            <a:picLocks noChangeAspect="1"/>
          </p:cNvPicPr>
          <p:nvPr userDrawn="1"/>
        </p:nvPicPr>
        <p:blipFill>
          <a:blip r:embed="rId2"/>
          <a:stretch>
            <a:fillRect/>
          </a:stretch>
        </p:blipFill>
        <p:spPr>
          <a:xfrm>
            <a:off x="5086470" y="1160171"/>
            <a:ext cx="5255804" cy="5255804"/>
          </a:xfrm>
          <a:prstGeom prst="rect">
            <a:avLst/>
          </a:prstGeom>
        </p:spPr>
      </p:pic>
    </p:spTree>
    <p:extLst>
      <p:ext uri="{BB962C8B-B14F-4D97-AF65-F5344CB8AC3E}">
        <p14:creationId xmlns:p14="http://schemas.microsoft.com/office/powerpoint/2010/main" val="8932988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Mellemforside_02_PRIN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1371705"/>
            <a:ext cx="5043488" cy="375815"/>
          </a:xfrm>
          <a:prstGeom prst="rect">
            <a:avLst/>
          </a:prstGeom>
        </p:spPr>
        <p:txBody>
          <a:bodyPr vert="horz"/>
          <a:lstStyle>
            <a:lvl1pPr algn="l">
              <a:defRPr sz="1400" b="0" i="0">
                <a:solidFill>
                  <a:srgbClr val="092F40"/>
                </a:solidFill>
                <a:latin typeface="Verdana"/>
              </a:defRPr>
            </a:lvl1pPr>
          </a:lstStyle>
          <a:p>
            <a:r>
              <a:rPr lang="da-DK" dirty="0" smtClean="0"/>
              <a:t>Trompet</a:t>
            </a:r>
            <a:endParaRPr lang="da-DK" dirty="0"/>
          </a:p>
        </p:txBody>
      </p:sp>
      <p:sp>
        <p:nvSpPr>
          <p:cNvPr id="12" name="Pladsholder til tekst 10"/>
          <p:cNvSpPr>
            <a:spLocks noGrp="1"/>
          </p:cNvSpPr>
          <p:nvPr>
            <p:ph type="body" sz="quarter" idx="10"/>
          </p:nvPr>
        </p:nvSpPr>
        <p:spPr>
          <a:xfrm>
            <a:off x="457200" y="2657303"/>
            <a:ext cx="4613275" cy="2930697"/>
          </a:xfrm>
          <a:prstGeom prst="rect">
            <a:avLst/>
          </a:prstGeom>
        </p:spPr>
        <p:txBody>
          <a:bodyPr vert="horz"/>
          <a:lstStyle>
            <a:lvl1pPr marL="0" indent="0">
              <a:buFontTx/>
              <a:buNone/>
              <a:defRPr sz="1200" baseline="0">
                <a:solidFill>
                  <a:srgbClr val="092F40"/>
                </a:solidFill>
                <a:latin typeface="Verdana"/>
              </a:defRPr>
            </a:lvl1pPr>
            <a:lvl2pPr marL="457200" indent="0">
              <a:buFontTx/>
              <a:buNone/>
              <a:defRPr sz="1200" baseline="0">
                <a:solidFill>
                  <a:schemeClr val="bg1"/>
                </a:solidFill>
                <a:latin typeface="Verdana"/>
              </a:defRPr>
            </a:lvl2pPr>
            <a:lvl3pPr marL="914400" indent="0">
              <a:buFontTx/>
              <a:buNone/>
              <a:defRPr sz="1200" baseline="0">
                <a:solidFill>
                  <a:schemeClr val="bg1"/>
                </a:solidFill>
                <a:latin typeface="Verdana"/>
              </a:defRPr>
            </a:lvl3pPr>
            <a:lvl4pPr marL="1371600" indent="0">
              <a:buFontTx/>
              <a:buNone/>
              <a:defRPr sz="1200" baseline="0">
                <a:solidFill>
                  <a:schemeClr val="bg1"/>
                </a:solidFill>
                <a:latin typeface="Verdana"/>
              </a:defRPr>
            </a:lvl4pPr>
            <a:lvl5pPr marL="1828800" indent="0">
              <a:buFontTx/>
              <a:buNone/>
              <a:defRPr sz="1200" baseline="0">
                <a:solidFill>
                  <a:schemeClr val="bg1"/>
                </a:solidFill>
                <a:latin typeface="Verdana"/>
              </a:defRPr>
            </a:lvl5pPr>
          </a:lstStyle>
          <a:p>
            <a:pPr lvl="0"/>
            <a:r>
              <a:rPr lang="da-DK" dirty="0" smtClean="0"/>
              <a:t>Klik for at redigere teksttypografierne i masteren</a:t>
            </a:r>
          </a:p>
        </p:txBody>
      </p:sp>
      <p:sp>
        <p:nvSpPr>
          <p:cNvPr id="15" name="Pladsholder til tekst 13"/>
          <p:cNvSpPr>
            <a:spLocks noGrp="1"/>
          </p:cNvSpPr>
          <p:nvPr>
            <p:ph type="body" sz="quarter" idx="11" hasCustomPrompt="1"/>
          </p:nvPr>
        </p:nvSpPr>
        <p:spPr>
          <a:xfrm>
            <a:off x="457200" y="1744027"/>
            <a:ext cx="4013200" cy="481013"/>
          </a:xfrm>
          <a:prstGeom prst="rect">
            <a:avLst/>
          </a:prstGeom>
        </p:spPr>
        <p:txBody>
          <a:bodyPr vert="horz"/>
          <a:lstStyle>
            <a:lvl1pPr marL="0" indent="0">
              <a:buFontTx/>
              <a:buNone/>
              <a:defRPr sz="3600">
                <a:solidFill>
                  <a:srgbClr val="092F40"/>
                </a:solidFill>
                <a:latin typeface="Verdana"/>
              </a:defRPr>
            </a:lvl1pPr>
            <a:lvl2pPr marL="457200" indent="0">
              <a:buFontTx/>
              <a:buNone/>
              <a:defRPr sz="3600"/>
            </a:lvl2pPr>
            <a:lvl3pPr marL="914400" indent="0">
              <a:buFontTx/>
              <a:buNone/>
              <a:defRPr sz="3600"/>
            </a:lvl3pPr>
            <a:lvl4pPr marL="1371600" indent="0">
              <a:buFontTx/>
              <a:buNone/>
              <a:defRPr sz="3600"/>
            </a:lvl4pPr>
            <a:lvl5pPr marL="1828800" indent="0">
              <a:buFontTx/>
              <a:buNone/>
              <a:defRPr sz="3600"/>
            </a:lvl5pPr>
          </a:lstStyle>
          <a:p>
            <a:pPr lvl="0"/>
            <a:r>
              <a:rPr lang="da-DK" dirty="0" smtClean="0"/>
              <a:t>Overskrift</a:t>
            </a:r>
            <a:endParaRPr lang="da-DK" dirty="0"/>
          </a:p>
        </p:txBody>
      </p:sp>
      <p:pic>
        <p:nvPicPr>
          <p:cNvPr id="13" name="Billede 12"/>
          <p:cNvPicPr>
            <a:picLocks noChangeAspect="1"/>
          </p:cNvPicPr>
          <p:nvPr userDrawn="1"/>
        </p:nvPicPr>
        <p:blipFill>
          <a:blip r:embed="rId2"/>
          <a:stretch>
            <a:fillRect/>
          </a:stretch>
        </p:blipFill>
        <p:spPr>
          <a:xfrm>
            <a:off x="5070475" y="1160171"/>
            <a:ext cx="5255804" cy="5255804"/>
          </a:xfrm>
          <a:prstGeom prst="rect">
            <a:avLst/>
          </a:prstGeom>
        </p:spPr>
      </p:pic>
    </p:spTree>
    <p:extLst>
      <p:ext uri="{BB962C8B-B14F-4D97-AF65-F5344CB8AC3E}">
        <p14:creationId xmlns:p14="http://schemas.microsoft.com/office/powerpoint/2010/main" val="13345214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Mellemforside_03">
    <p:spTree>
      <p:nvGrpSpPr>
        <p:cNvPr id="1" name=""/>
        <p:cNvGrpSpPr/>
        <p:nvPr/>
      </p:nvGrpSpPr>
      <p:grpSpPr>
        <a:xfrm>
          <a:off x="0" y="0"/>
          <a:ext cx="0" cy="0"/>
          <a:chOff x="0" y="0"/>
          <a:chExt cx="0" cy="0"/>
        </a:xfrm>
      </p:grpSpPr>
      <p:sp>
        <p:nvSpPr>
          <p:cNvPr id="9" name="Rektangel 8"/>
          <p:cNvSpPr/>
          <p:nvPr userDrawn="1"/>
        </p:nvSpPr>
        <p:spPr>
          <a:xfrm>
            <a:off x="0" y="1049338"/>
            <a:ext cx="9144000" cy="5808662"/>
          </a:xfrm>
          <a:prstGeom prst="rect">
            <a:avLst/>
          </a:prstGeom>
          <a:solidFill>
            <a:srgbClr val="6F757A">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a:p>
        </p:txBody>
      </p:sp>
      <p:pic>
        <p:nvPicPr>
          <p:cNvPr id="10" name="Billede 9"/>
          <p:cNvPicPr>
            <a:picLocks noChangeAspect="1"/>
          </p:cNvPicPr>
          <p:nvPr userDrawn="1"/>
        </p:nvPicPr>
        <p:blipFill>
          <a:blip r:embed="rId2"/>
          <a:stretch>
            <a:fillRect/>
          </a:stretch>
        </p:blipFill>
        <p:spPr>
          <a:xfrm>
            <a:off x="5070475" y="1164499"/>
            <a:ext cx="4533103" cy="5271050"/>
          </a:xfrm>
          <a:prstGeom prst="rect">
            <a:avLst/>
          </a:prstGeom>
        </p:spPr>
      </p:pic>
      <p:sp>
        <p:nvSpPr>
          <p:cNvPr id="2" name="Titel 1"/>
          <p:cNvSpPr>
            <a:spLocks noGrp="1"/>
          </p:cNvSpPr>
          <p:nvPr>
            <p:ph type="title" hasCustomPrompt="1"/>
          </p:nvPr>
        </p:nvSpPr>
        <p:spPr>
          <a:xfrm>
            <a:off x="457200" y="1371705"/>
            <a:ext cx="5043488" cy="375815"/>
          </a:xfrm>
          <a:prstGeom prst="rect">
            <a:avLst/>
          </a:prstGeom>
        </p:spPr>
        <p:txBody>
          <a:bodyPr vert="horz"/>
          <a:lstStyle>
            <a:lvl1pPr algn="l">
              <a:defRPr sz="1400" b="0" i="0">
                <a:solidFill>
                  <a:srgbClr val="383A37"/>
                </a:solidFill>
                <a:latin typeface="Verdana"/>
              </a:defRPr>
            </a:lvl1pPr>
          </a:lstStyle>
          <a:p>
            <a:r>
              <a:rPr lang="da-DK" dirty="0" smtClean="0"/>
              <a:t>Trompet</a:t>
            </a:r>
            <a:endParaRPr lang="da-DK" dirty="0"/>
          </a:p>
        </p:txBody>
      </p:sp>
      <p:sp>
        <p:nvSpPr>
          <p:cNvPr id="12" name="Pladsholder til tekst 10"/>
          <p:cNvSpPr>
            <a:spLocks noGrp="1"/>
          </p:cNvSpPr>
          <p:nvPr>
            <p:ph type="body" sz="quarter" idx="10"/>
          </p:nvPr>
        </p:nvSpPr>
        <p:spPr>
          <a:xfrm>
            <a:off x="457200" y="2657303"/>
            <a:ext cx="4613275" cy="2930697"/>
          </a:xfrm>
          <a:prstGeom prst="rect">
            <a:avLst/>
          </a:prstGeom>
        </p:spPr>
        <p:txBody>
          <a:bodyPr vert="horz"/>
          <a:lstStyle>
            <a:lvl1pPr marL="0" indent="0">
              <a:buFontTx/>
              <a:buNone/>
              <a:defRPr sz="1200" baseline="0">
                <a:solidFill>
                  <a:srgbClr val="383A37"/>
                </a:solidFill>
                <a:latin typeface="Verdana"/>
              </a:defRPr>
            </a:lvl1pPr>
            <a:lvl2pPr marL="457200" indent="0">
              <a:buFontTx/>
              <a:buNone/>
              <a:defRPr sz="1200" baseline="0">
                <a:solidFill>
                  <a:schemeClr val="bg1"/>
                </a:solidFill>
                <a:latin typeface="Verdana"/>
              </a:defRPr>
            </a:lvl2pPr>
            <a:lvl3pPr marL="914400" indent="0">
              <a:buFontTx/>
              <a:buNone/>
              <a:defRPr sz="1200" baseline="0">
                <a:solidFill>
                  <a:schemeClr val="bg1"/>
                </a:solidFill>
                <a:latin typeface="Verdana"/>
              </a:defRPr>
            </a:lvl3pPr>
            <a:lvl4pPr marL="1371600" indent="0">
              <a:buFontTx/>
              <a:buNone/>
              <a:defRPr sz="1200" baseline="0">
                <a:solidFill>
                  <a:schemeClr val="bg1"/>
                </a:solidFill>
                <a:latin typeface="Verdana"/>
              </a:defRPr>
            </a:lvl4pPr>
            <a:lvl5pPr marL="1828800" indent="0">
              <a:buFontTx/>
              <a:buNone/>
              <a:defRPr sz="1200" baseline="0">
                <a:solidFill>
                  <a:schemeClr val="bg1"/>
                </a:solidFill>
                <a:latin typeface="Verdana"/>
              </a:defRPr>
            </a:lvl5pPr>
          </a:lstStyle>
          <a:p>
            <a:pPr lvl="0"/>
            <a:r>
              <a:rPr lang="da-DK" dirty="0" smtClean="0"/>
              <a:t>Klik for at redigere teksttypografierne i masteren</a:t>
            </a:r>
          </a:p>
        </p:txBody>
      </p:sp>
      <p:sp>
        <p:nvSpPr>
          <p:cNvPr id="15" name="Pladsholder til tekst 13"/>
          <p:cNvSpPr>
            <a:spLocks noGrp="1"/>
          </p:cNvSpPr>
          <p:nvPr>
            <p:ph type="body" sz="quarter" idx="11" hasCustomPrompt="1"/>
          </p:nvPr>
        </p:nvSpPr>
        <p:spPr>
          <a:xfrm>
            <a:off x="457200" y="1744027"/>
            <a:ext cx="4013200" cy="481013"/>
          </a:xfrm>
          <a:prstGeom prst="rect">
            <a:avLst/>
          </a:prstGeom>
        </p:spPr>
        <p:txBody>
          <a:bodyPr vert="horz"/>
          <a:lstStyle>
            <a:lvl1pPr marL="0" indent="0">
              <a:buFontTx/>
              <a:buNone/>
              <a:defRPr sz="3600">
                <a:solidFill>
                  <a:srgbClr val="383A37"/>
                </a:solidFill>
                <a:latin typeface="Verdana"/>
              </a:defRPr>
            </a:lvl1pPr>
            <a:lvl2pPr marL="457200" indent="0">
              <a:buFontTx/>
              <a:buNone/>
              <a:defRPr sz="3600"/>
            </a:lvl2pPr>
            <a:lvl3pPr marL="914400" indent="0">
              <a:buFontTx/>
              <a:buNone/>
              <a:defRPr sz="3600"/>
            </a:lvl3pPr>
            <a:lvl4pPr marL="1371600" indent="0">
              <a:buFontTx/>
              <a:buNone/>
              <a:defRPr sz="3600"/>
            </a:lvl4pPr>
            <a:lvl5pPr marL="1828800" indent="0">
              <a:buFontTx/>
              <a:buNone/>
              <a:defRPr sz="3600"/>
            </a:lvl5pPr>
          </a:lstStyle>
          <a:p>
            <a:pPr lvl="0"/>
            <a:r>
              <a:rPr lang="da-DK" dirty="0" smtClean="0"/>
              <a:t>Overskrift</a:t>
            </a:r>
            <a:endParaRPr lang="da-DK" dirty="0"/>
          </a:p>
        </p:txBody>
      </p:sp>
    </p:spTree>
    <p:extLst>
      <p:ext uri="{BB962C8B-B14F-4D97-AF65-F5344CB8AC3E}">
        <p14:creationId xmlns:p14="http://schemas.microsoft.com/office/powerpoint/2010/main" val="14388624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Mellemforside_03_PRINT">
    <p:spTree>
      <p:nvGrpSpPr>
        <p:cNvPr id="1" name=""/>
        <p:cNvGrpSpPr/>
        <p:nvPr/>
      </p:nvGrpSpPr>
      <p:grpSpPr>
        <a:xfrm>
          <a:off x="0" y="0"/>
          <a:ext cx="0" cy="0"/>
          <a:chOff x="0" y="0"/>
          <a:chExt cx="0" cy="0"/>
        </a:xfrm>
      </p:grpSpPr>
      <p:pic>
        <p:nvPicPr>
          <p:cNvPr id="10" name="Billede 9"/>
          <p:cNvPicPr>
            <a:picLocks noChangeAspect="1"/>
          </p:cNvPicPr>
          <p:nvPr userDrawn="1"/>
        </p:nvPicPr>
        <p:blipFill>
          <a:blip r:embed="rId2"/>
          <a:stretch>
            <a:fillRect/>
          </a:stretch>
        </p:blipFill>
        <p:spPr>
          <a:xfrm>
            <a:off x="5070475" y="1164499"/>
            <a:ext cx="4533103" cy="5271050"/>
          </a:xfrm>
          <a:prstGeom prst="rect">
            <a:avLst/>
          </a:prstGeom>
        </p:spPr>
      </p:pic>
      <p:sp>
        <p:nvSpPr>
          <p:cNvPr id="2" name="Titel 1"/>
          <p:cNvSpPr>
            <a:spLocks noGrp="1"/>
          </p:cNvSpPr>
          <p:nvPr>
            <p:ph type="title" hasCustomPrompt="1"/>
          </p:nvPr>
        </p:nvSpPr>
        <p:spPr>
          <a:xfrm>
            <a:off x="457200" y="1371705"/>
            <a:ext cx="5043488" cy="375815"/>
          </a:xfrm>
          <a:prstGeom prst="rect">
            <a:avLst/>
          </a:prstGeom>
        </p:spPr>
        <p:txBody>
          <a:bodyPr vert="horz"/>
          <a:lstStyle>
            <a:lvl1pPr algn="l">
              <a:defRPr sz="1400" b="0" i="0">
                <a:solidFill>
                  <a:srgbClr val="383A37"/>
                </a:solidFill>
                <a:latin typeface="Verdana"/>
              </a:defRPr>
            </a:lvl1pPr>
          </a:lstStyle>
          <a:p>
            <a:r>
              <a:rPr lang="da-DK" dirty="0" smtClean="0"/>
              <a:t>Trompet</a:t>
            </a:r>
            <a:endParaRPr lang="da-DK" dirty="0"/>
          </a:p>
        </p:txBody>
      </p:sp>
      <p:sp>
        <p:nvSpPr>
          <p:cNvPr id="12" name="Pladsholder til tekst 10"/>
          <p:cNvSpPr>
            <a:spLocks noGrp="1"/>
          </p:cNvSpPr>
          <p:nvPr>
            <p:ph type="body" sz="quarter" idx="10"/>
          </p:nvPr>
        </p:nvSpPr>
        <p:spPr>
          <a:xfrm>
            <a:off x="457200" y="2657303"/>
            <a:ext cx="4613275" cy="2930697"/>
          </a:xfrm>
          <a:prstGeom prst="rect">
            <a:avLst/>
          </a:prstGeom>
        </p:spPr>
        <p:txBody>
          <a:bodyPr vert="horz"/>
          <a:lstStyle>
            <a:lvl1pPr marL="0" indent="0">
              <a:buFontTx/>
              <a:buNone/>
              <a:defRPr sz="1200" baseline="0">
                <a:solidFill>
                  <a:srgbClr val="383A37"/>
                </a:solidFill>
                <a:latin typeface="Verdana"/>
              </a:defRPr>
            </a:lvl1pPr>
            <a:lvl2pPr marL="457200" indent="0">
              <a:buFontTx/>
              <a:buNone/>
              <a:defRPr sz="1200" baseline="0">
                <a:solidFill>
                  <a:schemeClr val="bg1"/>
                </a:solidFill>
                <a:latin typeface="Verdana"/>
              </a:defRPr>
            </a:lvl2pPr>
            <a:lvl3pPr marL="914400" indent="0">
              <a:buFontTx/>
              <a:buNone/>
              <a:defRPr sz="1200" baseline="0">
                <a:solidFill>
                  <a:schemeClr val="bg1"/>
                </a:solidFill>
                <a:latin typeface="Verdana"/>
              </a:defRPr>
            </a:lvl3pPr>
            <a:lvl4pPr marL="1371600" indent="0">
              <a:buFontTx/>
              <a:buNone/>
              <a:defRPr sz="1200" baseline="0">
                <a:solidFill>
                  <a:schemeClr val="bg1"/>
                </a:solidFill>
                <a:latin typeface="Verdana"/>
              </a:defRPr>
            </a:lvl4pPr>
            <a:lvl5pPr marL="1828800" indent="0">
              <a:buFontTx/>
              <a:buNone/>
              <a:defRPr sz="1200" baseline="0">
                <a:solidFill>
                  <a:schemeClr val="bg1"/>
                </a:solidFill>
                <a:latin typeface="Verdana"/>
              </a:defRPr>
            </a:lvl5pPr>
          </a:lstStyle>
          <a:p>
            <a:pPr lvl="0"/>
            <a:r>
              <a:rPr lang="da-DK" smtClean="0"/>
              <a:t>Klik for at redigere teksttypografierne i masteren</a:t>
            </a:r>
          </a:p>
        </p:txBody>
      </p:sp>
      <p:sp>
        <p:nvSpPr>
          <p:cNvPr id="15" name="Pladsholder til tekst 13"/>
          <p:cNvSpPr>
            <a:spLocks noGrp="1"/>
          </p:cNvSpPr>
          <p:nvPr>
            <p:ph type="body" sz="quarter" idx="11" hasCustomPrompt="1"/>
          </p:nvPr>
        </p:nvSpPr>
        <p:spPr>
          <a:xfrm>
            <a:off x="457200" y="1744027"/>
            <a:ext cx="4013200" cy="481013"/>
          </a:xfrm>
          <a:prstGeom prst="rect">
            <a:avLst/>
          </a:prstGeom>
        </p:spPr>
        <p:txBody>
          <a:bodyPr vert="horz"/>
          <a:lstStyle>
            <a:lvl1pPr marL="0" indent="0">
              <a:buFontTx/>
              <a:buNone/>
              <a:defRPr sz="3600">
                <a:solidFill>
                  <a:srgbClr val="383A37"/>
                </a:solidFill>
                <a:latin typeface="Verdana"/>
              </a:defRPr>
            </a:lvl1pPr>
            <a:lvl2pPr marL="457200" indent="0">
              <a:buFontTx/>
              <a:buNone/>
              <a:defRPr sz="3600"/>
            </a:lvl2pPr>
            <a:lvl3pPr marL="914400" indent="0">
              <a:buFontTx/>
              <a:buNone/>
              <a:defRPr sz="3600"/>
            </a:lvl3pPr>
            <a:lvl4pPr marL="1371600" indent="0">
              <a:buFontTx/>
              <a:buNone/>
              <a:defRPr sz="3600"/>
            </a:lvl4pPr>
            <a:lvl5pPr marL="1828800" indent="0">
              <a:buFontTx/>
              <a:buNone/>
              <a:defRPr sz="3600"/>
            </a:lvl5pPr>
          </a:lstStyle>
          <a:p>
            <a:pPr lvl="0"/>
            <a:r>
              <a:rPr lang="da-DK" dirty="0" smtClean="0"/>
              <a:t>Overskrift</a:t>
            </a:r>
            <a:endParaRPr lang="da-DK" dirty="0"/>
          </a:p>
        </p:txBody>
      </p:sp>
    </p:spTree>
    <p:extLst>
      <p:ext uri="{BB962C8B-B14F-4D97-AF65-F5344CB8AC3E}">
        <p14:creationId xmlns:p14="http://schemas.microsoft.com/office/powerpoint/2010/main" val="14425198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Kontakt">
    <p:spTree>
      <p:nvGrpSpPr>
        <p:cNvPr id="1" name=""/>
        <p:cNvGrpSpPr/>
        <p:nvPr/>
      </p:nvGrpSpPr>
      <p:grpSpPr>
        <a:xfrm>
          <a:off x="0" y="0"/>
          <a:ext cx="0" cy="0"/>
          <a:chOff x="0" y="0"/>
          <a:chExt cx="0" cy="0"/>
        </a:xfrm>
      </p:grpSpPr>
      <p:sp>
        <p:nvSpPr>
          <p:cNvPr id="30" name="Rektangel 29"/>
          <p:cNvSpPr/>
          <p:nvPr userDrawn="1"/>
        </p:nvSpPr>
        <p:spPr>
          <a:xfrm>
            <a:off x="0" y="1049338"/>
            <a:ext cx="9144000" cy="5808662"/>
          </a:xfrm>
          <a:prstGeom prst="rect">
            <a:avLst/>
          </a:prstGeom>
          <a:solidFill>
            <a:srgbClr val="6F757A">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a:p>
        </p:txBody>
      </p:sp>
      <p:cxnSp>
        <p:nvCxnSpPr>
          <p:cNvPr id="11" name="Lige forbindelse 10"/>
          <p:cNvCxnSpPr/>
          <p:nvPr userDrawn="1"/>
        </p:nvCxnSpPr>
        <p:spPr>
          <a:xfrm flipV="1">
            <a:off x="529162" y="6271865"/>
            <a:ext cx="8111403" cy="2564"/>
          </a:xfrm>
          <a:prstGeom prst="line">
            <a:avLst/>
          </a:prstGeom>
          <a:ln w="28575" cmpd="sng">
            <a:solidFill>
              <a:srgbClr val="092F4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Lige forbindelse 11"/>
          <p:cNvCxnSpPr/>
          <p:nvPr userDrawn="1"/>
        </p:nvCxnSpPr>
        <p:spPr>
          <a:xfrm>
            <a:off x="536338" y="3774347"/>
            <a:ext cx="2276643" cy="0"/>
          </a:xfrm>
          <a:prstGeom prst="line">
            <a:avLst/>
          </a:prstGeom>
          <a:ln w="28575" cmpd="sng">
            <a:solidFill>
              <a:srgbClr val="092F4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5" name="Lige forbindelse 14"/>
          <p:cNvCxnSpPr/>
          <p:nvPr userDrawn="1"/>
        </p:nvCxnSpPr>
        <p:spPr>
          <a:xfrm>
            <a:off x="3513072" y="3774347"/>
            <a:ext cx="2276643" cy="0"/>
          </a:xfrm>
          <a:prstGeom prst="line">
            <a:avLst/>
          </a:prstGeom>
          <a:ln w="28575" cmpd="sng">
            <a:solidFill>
              <a:srgbClr val="092F4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Lige forbindelse 16"/>
          <p:cNvCxnSpPr/>
          <p:nvPr userDrawn="1"/>
        </p:nvCxnSpPr>
        <p:spPr>
          <a:xfrm>
            <a:off x="6316663" y="3774347"/>
            <a:ext cx="2276643" cy="0"/>
          </a:xfrm>
          <a:prstGeom prst="line">
            <a:avLst/>
          </a:prstGeom>
          <a:ln w="28575" cmpd="sng">
            <a:solidFill>
              <a:srgbClr val="092F40"/>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el 1"/>
          <p:cNvSpPr>
            <a:spLocks noGrp="1"/>
          </p:cNvSpPr>
          <p:nvPr>
            <p:ph type="ctrTitle"/>
          </p:nvPr>
        </p:nvSpPr>
        <p:spPr>
          <a:xfrm>
            <a:off x="419100" y="1529292"/>
            <a:ext cx="8001000" cy="699558"/>
          </a:xfrm>
          <a:prstGeom prst="rect">
            <a:avLst/>
          </a:prstGeom>
        </p:spPr>
        <p:txBody>
          <a:bodyPr/>
          <a:lstStyle>
            <a:lvl1pPr algn="l">
              <a:defRPr sz="3600">
                <a:solidFill>
                  <a:srgbClr val="383A37"/>
                </a:solidFill>
                <a:latin typeface="Verdana"/>
              </a:defRPr>
            </a:lvl1pPr>
          </a:lstStyle>
          <a:p>
            <a:r>
              <a:rPr lang="da-DK" dirty="0" smtClean="0"/>
              <a:t>Klik for at redigere i masteren</a:t>
            </a:r>
            <a:endParaRPr lang="da-DK" dirty="0"/>
          </a:p>
        </p:txBody>
      </p:sp>
      <p:sp>
        <p:nvSpPr>
          <p:cNvPr id="20" name="Titel 1"/>
          <p:cNvSpPr txBox="1">
            <a:spLocks/>
          </p:cNvSpPr>
          <p:nvPr userDrawn="1"/>
        </p:nvSpPr>
        <p:spPr>
          <a:xfrm>
            <a:off x="431800" y="2234574"/>
            <a:ext cx="8001000" cy="699558"/>
          </a:xfrm>
          <a:prstGeom prst="rect">
            <a:avLst/>
          </a:prstGeom>
        </p:spPr>
        <p:txBody>
          <a:bodyPr/>
          <a:lstStyle>
            <a:lvl1pPr algn="l" defTabSz="457200" rtl="0" eaLnBrk="1" latinLnBrk="0" hangingPunct="1">
              <a:spcBef>
                <a:spcPct val="0"/>
              </a:spcBef>
              <a:buNone/>
              <a:defRPr sz="3600" kern="1200">
                <a:solidFill>
                  <a:schemeClr val="bg1"/>
                </a:solidFill>
                <a:latin typeface="Verdana"/>
                <a:ea typeface="+mj-ea"/>
                <a:cs typeface="+mj-cs"/>
              </a:defRPr>
            </a:lvl1pPr>
          </a:lstStyle>
          <a:p>
            <a:r>
              <a:rPr lang="da-DK" sz="1200" dirty="0" smtClean="0">
                <a:solidFill>
                  <a:srgbClr val="383A37"/>
                </a:solidFill>
              </a:rPr>
              <a:t>Klik ‘Vis’ og herefter ‘Diasmaster’ for at redigere i masteren</a:t>
            </a:r>
            <a:endParaRPr lang="da-DK" sz="1200" dirty="0">
              <a:solidFill>
                <a:srgbClr val="383A37"/>
              </a:solidFill>
            </a:endParaRPr>
          </a:p>
        </p:txBody>
      </p:sp>
      <p:sp>
        <p:nvSpPr>
          <p:cNvPr id="21" name="Titel 1"/>
          <p:cNvSpPr txBox="1">
            <a:spLocks/>
          </p:cNvSpPr>
          <p:nvPr userDrawn="1"/>
        </p:nvSpPr>
        <p:spPr>
          <a:xfrm>
            <a:off x="431799" y="3378315"/>
            <a:ext cx="6415567" cy="396032"/>
          </a:xfrm>
          <a:prstGeom prst="rect">
            <a:avLst/>
          </a:prstGeom>
        </p:spPr>
        <p:txBody>
          <a:bodyPr/>
          <a:lstStyle>
            <a:lvl1pPr algn="l" defTabSz="457200" rtl="0" eaLnBrk="1" latinLnBrk="0" hangingPunct="1">
              <a:spcBef>
                <a:spcPct val="0"/>
              </a:spcBef>
              <a:buNone/>
              <a:defRPr sz="3600" kern="1200">
                <a:solidFill>
                  <a:schemeClr val="bg1"/>
                </a:solidFill>
                <a:latin typeface="Verdana"/>
                <a:ea typeface="+mj-ea"/>
                <a:cs typeface="+mj-cs"/>
              </a:defRPr>
            </a:lvl1pPr>
          </a:lstStyle>
          <a:p>
            <a:r>
              <a:rPr lang="da-DK" sz="1200" dirty="0" smtClean="0">
                <a:solidFill>
                  <a:srgbClr val="383A37"/>
                </a:solidFill>
              </a:rPr>
              <a:t>Klik ‘Vis’ og herefter ‘Diasmaster’ for at redigere i masteren</a:t>
            </a:r>
            <a:endParaRPr lang="da-DK" sz="1200" b="1" i="0" dirty="0">
              <a:solidFill>
                <a:srgbClr val="092F40"/>
              </a:solidFill>
            </a:endParaRPr>
          </a:p>
        </p:txBody>
      </p:sp>
      <p:sp>
        <p:nvSpPr>
          <p:cNvPr id="22" name="Titel 1"/>
          <p:cNvSpPr txBox="1">
            <a:spLocks/>
          </p:cNvSpPr>
          <p:nvPr userDrawn="1"/>
        </p:nvSpPr>
        <p:spPr>
          <a:xfrm>
            <a:off x="431800" y="4013509"/>
            <a:ext cx="2381181" cy="279091"/>
          </a:xfrm>
          <a:prstGeom prst="rect">
            <a:avLst/>
          </a:prstGeom>
        </p:spPr>
        <p:txBody>
          <a:bodyPr/>
          <a:lstStyle>
            <a:lvl1pPr algn="l" defTabSz="457200" rtl="0" eaLnBrk="1" latinLnBrk="0" hangingPunct="1">
              <a:spcBef>
                <a:spcPct val="0"/>
              </a:spcBef>
              <a:buNone/>
              <a:defRPr sz="3600" kern="1200">
                <a:solidFill>
                  <a:schemeClr val="bg1"/>
                </a:solidFill>
                <a:latin typeface="Verdana"/>
                <a:ea typeface="+mj-ea"/>
                <a:cs typeface="+mj-cs"/>
              </a:defRPr>
            </a:lvl1pPr>
          </a:lstStyle>
          <a:p>
            <a:r>
              <a:rPr lang="da-DK" sz="1200" b="1" i="0" dirty="0" smtClean="0">
                <a:solidFill>
                  <a:srgbClr val="092F40"/>
                </a:solidFill>
              </a:rPr>
              <a:t>Navn</a:t>
            </a:r>
            <a:endParaRPr lang="da-DK" sz="1200" b="1" i="0" dirty="0">
              <a:solidFill>
                <a:srgbClr val="092F40"/>
              </a:solidFill>
            </a:endParaRPr>
          </a:p>
        </p:txBody>
      </p:sp>
      <p:sp>
        <p:nvSpPr>
          <p:cNvPr id="23" name="Titel 1"/>
          <p:cNvSpPr txBox="1">
            <a:spLocks/>
          </p:cNvSpPr>
          <p:nvPr userDrawn="1"/>
        </p:nvSpPr>
        <p:spPr>
          <a:xfrm>
            <a:off x="431800" y="4216400"/>
            <a:ext cx="2381181" cy="1346200"/>
          </a:xfrm>
          <a:prstGeom prst="rect">
            <a:avLst/>
          </a:prstGeom>
        </p:spPr>
        <p:txBody>
          <a:bodyPr/>
          <a:lstStyle>
            <a:lvl1pPr algn="l" defTabSz="457200" rtl="0" eaLnBrk="1" latinLnBrk="0" hangingPunct="1">
              <a:spcBef>
                <a:spcPct val="0"/>
              </a:spcBef>
              <a:buNone/>
              <a:defRPr sz="3600" kern="1200">
                <a:solidFill>
                  <a:schemeClr val="bg1"/>
                </a:solidFill>
                <a:latin typeface="Verdana"/>
                <a:ea typeface="+mj-ea"/>
                <a:cs typeface="+mj-cs"/>
              </a:defRPr>
            </a:lvl1pPr>
          </a:lstStyle>
          <a:p>
            <a:r>
              <a:rPr lang="da-DK" sz="1200" b="0" i="0" dirty="0" smtClean="0">
                <a:solidFill>
                  <a:srgbClr val="092F40"/>
                </a:solidFill>
              </a:rPr>
              <a:t>Titel</a:t>
            </a:r>
          </a:p>
          <a:p>
            <a:endParaRPr lang="da-DK" sz="1200" b="0" i="0" dirty="0" smtClean="0">
              <a:solidFill>
                <a:srgbClr val="092F40"/>
              </a:solidFill>
            </a:endParaRPr>
          </a:p>
          <a:p>
            <a:r>
              <a:rPr lang="da-DK" sz="1200" b="0" i="0" dirty="0" smtClean="0">
                <a:solidFill>
                  <a:srgbClr val="092F40"/>
                </a:solidFill>
              </a:rPr>
              <a:t>Beskrivelse</a:t>
            </a:r>
          </a:p>
          <a:p>
            <a:endParaRPr lang="da-DK" sz="1200" b="0" i="0" dirty="0" smtClean="0">
              <a:solidFill>
                <a:srgbClr val="092F40"/>
              </a:solidFill>
            </a:endParaRPr>
          </a:p>
          <a:p>
            <a:r>
              <a:rPr lang="da-DK" sz="1200" b="0" i="0" dirty="0" err="1" smtClean="0">
                <a:solidFill>
                  <a:srgbClr val="092F40"/>
                </a:solidFill>
              </a:rPr>
              <a:t>Tlf</a:t>
            </a:r>
            <a:endParaRPr lang="da-DK" sz="1200" b="0" i="0" dirty="0" smtClean="0">
              <a:solidFill>
                <a:srgbClr val="092F40"/>
              </a:solidFill>
            </a:endParaRPr>
          </a:p>
          <a:p>
            <a:endParaRPr lang="da-DK" sz="1200" b="0" i="0" dirty="0" smtClean="0">
              <a:solidFill>
                <a:srgbClr val="092F40"/>
              </a:solidFill>
            </a:endParaRPr>
          </a:p>
          <a:p>
            <a:r>
              <a:rPr lang="da-DK" sz="1200" b="0" i="0" dirty="0" err="1" smtClean="0">
                <a:solidFill>
                  <a:srgbClr val="092F40"/>
                </a:solidFill>
              </a:rPr>
              <a:t>Email</a:t>
            </a:r>
            <a:endParaRPr lang="da-DK" sz="1200" b="0" i="0" dirty="0">
              <a:solidFill>
                <a:srgbClr val="092F40"/>
              </a:solidFill>
            </a:endParaRPr>
          </a:p>
        </p:txBody>
      </p:sp>
      <p:sp>
        <p:nvSpPr>
          <p:cNvPr id="24" name="Titel 1"/>
          <p:cNvSpPr txBox="1">
            <a:spLocks/>
          </p:cNvSpPr>
          <p:nvPr userDrawn="1"/>
        </p:nvSpPr>
        <p:spPr>
          <a:xfrm>
            <a:off x="3513072" y="4013509"/>
            <a:ext cx="2381181" cy="279091"/>
          </a:xfrm>
          <a:prstGeom prst="rect">
            <a:avLst/>
          </a:prstGeom>
        </p:spPr>
        <p:txBody>
          <a:bodyPr/>
          <a:lstStyle>
            <a:lvl1pPr algn="l" defTabSz="457200" rtl="0" eaLnBrk="1" latinLnBrk="0" hangingPunct="1">
              <a:spcBef>
                <a:spcPct val="0"/>
              </a:spcBef>
              <a:buNone/>
              <a:defRPr sz="3600" kern="1200">
                <a:solidFill>
                  <a:schemeClr val="bg1"/>
                </a:solidFill>
                <a:latin typeface="Verdana"/>
                <a:ea typeface="+mj-ea"/>
                <a:cs typeface="+mj-cs"/>
              </a:defRPr>
            </a:lvl1pPr>
          </a:lstStyle>
          <a:p>
            <a:r>
              <a:rPr lang="da-DK" sz="1200" b="1" i="0" dirty="0" smtClean="0">
                <a:solidFill>
                  <a:srgbClr val="092F40"/>
                </a:solidFill>
              </a:rPr>
              <a:t>Navn</a:t>
            </a:r>
            <a:endParaRPr lang="da-DK" sz="1200" b="1" i="0" dirty="0">
              <a:solidFill>
                <a:srgbClr val="092F40"/>
              </a:solidFill>
            </a:endParaRPr>
          </a:p>
        </p:txBody>
      </p:sp>
      <p:sp>
        <p:nvSpPr>
          <p:cNvPr id="25" name="Titel 1"/>
          <p:cNvSpPr txBox="1">
            <a:spLocks/>
          </p:cNvSpPr>
          <p:nvPr userDrawn="1"/>
        </p:nvSpPr>
        <p:spPr>
          <a:xfrm>
            <a:off x="3513072" y="4216400"/>
            <a:ext cx="2381181" cy="1346200"/>
          </a:xfrm>
          <a:prstGeom prst="rect">
            <a:avLst/>
          </a:prstGeom>
        </p:spPr>
        <p:txBody>
          <a:bodyPr/>
          <a:lstStyle>
            <a:lvl1pPr algn="l" defTabSz="457200" rtl="0" eaLnBrk="1" latinLnBrk="0" hangingPunct="1">
              <a:spcBef>
                <a:spcPct val="0"/>
              </a:spcBef>
              <a:buNone/>
              <a:defRPr sz="3600" kern="1200">
                <a:solidFill>
                  <a:schemeClr val="bg1"/>
                </a:solidFill>
                <a:latin typeface="Verdana"/>
                <a:ea typeface="+mj-ea"/>
                <a:cs typeface="+mj-cs"/>
              </a:defRPr>
            </a:lvl1pPr>
          </a:lstStyle>
          <a:p>
            <a:r>
              <a:rPr lang="da-DK" sz="1200" b="0" i="0" dirty="0" smtClean="0">
                <a:solidFill>
                  <a:srgbClr val="092F40"/>
                </a:solidFill>
              </a:rPr>
              <a:t>Titel</a:t>
            </a:r>
          </a:p>
          <a:p>
            <a:endParaRPr lang="da-DK" sz="1200" b="0" i="0" dirty="0" smtClean="0">
              <a:solidFill>
                <a:srgbClr val="092F40"/>
              </a:solidFill>
            </a:endParaRPr>
          </a:p>
          <a:p>
            <a:r>
              <a:rPr lang="da-DK" sz="1200" b="0" i="0" dirty="0" smtClean="0">
                <a:solidFill>
                  <a:srgbClr val="092F40"/>
                </a:solidFill>
              </a:rPr>
              <a:t>Beskrivelse</a:t>
            </a:r>
          </a:p>
          <a:p>
            <a:endParaRPr lang="da-DK" sz="1200" b="0" i="0" dirty="0" smtClean="0">
              <a:solidFill>
                <a:srgbClr val="092F40"/>
              </a:solidFill>
            </a:endParaRPr>
          </a:p>
          <a:p>
            <a:r>
              <a:rPr lang="da-DK" sz="1200" b="0" i="0" dirty="0" err="1" smtClean="0">
                <a:solidFill>
                  <a:srgbClr val="092F40"/>
                </a:solidFill>
              </a:rPr>
              <a:t>Tlf</a:t>
            </a:r>
            <a:endParaRPr lang="da-DK" sz="1200" b="0" i="0" dirty="0" smtClean="0">
              <a:solidFill>
                <a:srgbClr val="092F40"/>
              </a:solidFill>
            </a:endParaRPr>
          </a:p>
          <a:p>
            <a:endParaRPr lang="da-DK" sz="1200" b="0" i="0" dirty="0" smtClean="0">
              <a:solidFill>
                <a:srgbClr val="092F40"/>
              </a:solidFill>
            </a:endParaRPr>
          </a:p>
          <a:p>
            <a:r>
              <a:rPr lang="da-DK" sz="1200" b="0" i="0" dirty="0" err="1" smtClean="0">
                <a:solidFill>
                  <a:srgbClr val="092F40"/>
                </a:solidFill>
              </a:rPr>
              <a:t>Email</a:t>
            </a:r>
            <a:endParaRPr lang="da-DK" sz="1200" b="0" i="0" dirty="0">
              <a:solidFill>
                <a:srgbClr val="092F40"/>
              </a:solidFill>
            </a:endParaRPr>
          </a:p>
        </p:txBody>
      </p:sp>
      <p:sp>
        <p:nvSpPr>
          <p:cNvPr id="26" name="Titel 1"/>
          <p:cNvSpPr txBox="1">
            <a:spLocks/>
          </p:cNvSpPr>
          <p:nvPr userDrawn="1"/>
        </p:nvSpPr>
        <p:spPr>
          <a:xfrm>
            <a:off x="6316663" y="4013509"/>
            <a:ext cx="2381181" cy="279091"/>
          </a:xfrm>
          <a:prstGeom prst="rect">
            <a:avLst/>
          </a:prstGeom>
        </p:spPr>
        <p:txBody>
          <a:bodyPr/>
          <a:lstStyle>
            <a:lvl1pPr algn="l" defTabSz="457200" rtl="0" eaLnBrk="1" latinLnBrk="0" hangingPunct="1">
              <a:spcBef>
                <a:spcPct val="0"/>
              </a:spcBef>
              <a:buNone/>
              <a:defRPr sz="3600" kern="1200">
                <a:solidFill>
                  <a:schemeClr val="bg1"/>
                </a:solidFill>
                <a:latin typeface="Verdana"/>
                <a:ea typeface="+mj-ea"/>
                <a:cs typeface="+mj-cs"/>
              </a:defRPr>
            </a:lvl1pPr>
          </a:lstStyle>
          <a:p>
            <a:r>
              <a:rPr lang="da-DK" sz="1200" b="1" i="0" dirty="0" smtClean="0">
                <a:solidFill>
                  <a:srgbClr val="092F40"/>
                </a:solidFill>
              </a:rPr>
              <a:t>Navn</a:t>
            </a:r>
            <a:endParaRPr lang="da-DK" sz="1200" b="1" i="0" dirty="0">
              <a:solidFill>
                <a:srgbClr val="092F40"/>
              </a:solidFill>
            </a:endParaRPr>
          </a:p>
        </p:txBody>
      </p:sp>
      <p:sp>
        <p:nvSpPr>
          <p:cNvPr id="27" name="Titel 1"/>
          <p:cNvSpPr txBox="1">
            <a:spLocks/>
          </p:cNvSpPr>
          <p:nvPr userDrawn="1"/>
        </p:nvSpPr>
        <p:spPr>
          <a:xfrm>
            <a:off x="6316663" y="4216400"/>
            <a:ext cx="2381181" cy="1346200"/>
          </a:xfrm>
          <a:prstGeom prst="rect">
            <a:avLst/>
          </a:prstGeom>
        </p:spPr>
        <p:txBody>
          <a:bodyPr/>
          <a:lstStyle>
            <a:lvl1pPr algn="l" defTabSz="457200" rtl="0" eaLnBrk="1" latinLnBrk="0" hangingPunct="1">
              <a:spcBef>
                <a:spcPct val="0"/>
              </a:spcBef>
              <a:buNone/>
              <a:defRPr sz="3600" kern="1200">
                <a:solidFill>
                  <a:schemeClr val="bg1"/>
                </a:solidFill>
                <a:latin typeface="Verdana"/>
                <a:ea typeface="+mj-ea"/>
                <a:cs typeface="+mj-cs"/>
              </a:defRPr>
            </a:lvl1pPr>
          </a:lstStyle>
          <a:p>
            <a:r>
              <a:rPr lang="da-DK" sz="1200" b="0" i="0" dirty="0" smtClean="0">
                <a:solidFill>
                  <a:srgbClr val="092F40"/>
                </a:solidFill>
              </a:rPr>
              <a:t>Titel</a:t>
            </a:r>
          </a:p>
          <a:p>
            <a:endParaRPr lang="da-DK" sz="1200" b="0" i="0" dirty="0" smtClean="0">
              <a:solidFill>
                <a:srgbClr val="092F40"/>
              </a:solidFill>
            </a:endParaRPr>
          </a:p>
          <a:p>
            <a:r>
              <a:rPr lang="da-DK" sz="1200" b="0" i="0" dirty="0" smtClean="0">
                <a:solidFill>
                  <a:srgbClr val="092F40"/>
                </a:solidFill>
              </a:rPr>
              <a:t>Beskrivelse</a:t>
            </a:r>
          </a:p>
          <a:p>
            <a:endParaRPr lang="da-DK" sz="1200" b="0" i="0" dirty="0" smtClean="0">
              <a:solidFill>
                <a:srgbClr val="092F40"/>
              </a:solidFill>
            </a:endParaRPr>
          </a:p>
          <a:p>
            <a:r>
              <a:rPr lang="da-DK" sz="1200" b="0" i="0" dirty="0" err="1" smtClean="0">
                <a:solidFill>
                  <a:srgbClr val="092F40"/>
                </a:solidFill>
              </a:rPr>
              <a:t>Tlf</a:t>
            </a:r>
            <a:endParaRPr lang="da-DK" sz="1200" b="0" i="0" dirty="0" smtClean="0">
              <a:solidFill>
                <a:srgbClr val="092F40"/>
              </a:solidFill>
            </a:endParaRPr>
          </a:p>
          <a:p>
            <a:endParaRPr lang="da-DK" sz="1200" b="0" i="0" dirty="0" smtClean="0">
              <a:solidFill>
                <a:srgbClr val="092F40"/>
              </a:solidFill>
            </a:endParaRPr>
          </a:p>
          <a:p>
            <a:r>
              <a:rPr lang="da-DK" sz="1200" b="0" i="0" dirty="0" err="1" smtClean="0">
                <a:solidFill>
                  <a:srgbClr val="092F40"/>
                </a:solidFill>
              </a:rPr>
              <a:t>Email</a:t>
            </a:r>
            <a:endParaRPr lang="da-DK" sz="1200" b="0" i="0" dirty="0">
              <a:solidFill>
                <a:srgbClr val="092F40"/>
              </a:solidFill>
            </a:endParaRPr>
          </a:p>
        </p:txBody>
      </p:sp>
      <p:sp>
        <p:nvSpPr>
          <p:cNvPr id="29" name="Pladsholder til tekst 4"/>
          <p:cNvSpPr>
            <a:spLocks noGrp="1"/>
          </p:cNvSpPr>
          <p:nvPr>
            <p:ph type="body" sz="quarter" idx="10" hasCustomPrompt="1"/>
          </p:nvPr>
        </p:nvSpPr>
        <p:spPr>
          <a:xfrm>
            <a:off x="547688" y="6437638"/>
            <a:ext cx="8092877" cy="258762"/>
          </a:xfrm>
          <a:prstGeom prst="rect">
            <a:avLst/>
          </a:prstGeom>
        </p:spPr>
        <p:txBody>
          <a:bodyPr vert="horz"/>
          <a:lstStyle>
            <a:lvl1pPr marL="0" indent="0">
              <a:buFontTx/>
              <a:buNone/>
              <a:defRPr sz="1000" b="1" i="0" baseline="0">
                <a:solidFill>
                  <a:srgbClr val="092F40"/>
                </a:solidFill>
                <a:latin typeface="Verdana"/>
              </a:defRPr>
            </a:lvl1pPr>
          </a:lstStyle>
          <a:p>
            <a:pPr lvl="0"/>
            <a:r>
              <a:rPr lang="da-DK" dirty="0" smtClean="0"/>
              <a:t>Afsender</a:t>
            </a:r>
            <a:endParaRPr lang="da-DK" dirty="0"/>
          </a:p>
        </p:txBody>
      </p:sp>
    </p:spTree>
    <p:extLst>
      <p:ext uri="{BB962C8B-B14F-4D97-AF65-F5344CB8AC3E}">
        <p14:creationId xmlns:p14="http://schemas.microsoft.com/office/powerpoint/2010/main" val="6751176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Kontakt_PRINT">
    <p:spTree>
      <p:nvGrpSpPr>
        <p:cNvPr id="1" name=""/>
        <p:cNvGrpSpPr/>
        <p:nvPr/>
      </p:nvGrpSpPr>
      <p:grpSpPr>
        <a:xfrm>
          <a:off x="0" y="0"/>
          <a:ext cx="0" cy="0"/>
          <a:chOff x="0" y="0"/>
          <a:chExt cx="0" cy="0"/>
        </a:xfrm>
      </p:grpSpPr>
      <p:cxnSp>
        <p:nvCxnSpPr>
          <p:cNvPr id="11" name="Lige forbindelse 10"/>
          <p:cNvCxnSpPr/>
          <p:nvPr userDrawn="1"/>
        </p:nvCxnSpPr>
        <p:spPr>
          <a:xfrm flipV="1">
            <a:off x="529162" y="6271865"/>
            <a:ext cx="8111403" cy="2564"/>
          </a:xfrm>
          <a:prstGeom prst="line">
            <a:avLst/>
          </a:prstGeom>
          <a:ln w="28575" cmpd="sng">
            <a:solidFill>
              <a:srgbClr val="092F4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Lige forbindelse 11"/>
          <p:cNvCxnSpPr/>
          <p:nvPr userDrawn="1"/>
        </p:nvCxnSpPr>
        <p:spPr>
          <a:xfrm>
            <a:off x="536338" y="3774347"/>
            <a:ext cx="2276643" cy="0"/>
          </a:xfrm>
          <a:prstGeom prst="line">
            <a:avLst/>
          </a:prstGeom>
          <a:ln w="28575" cmpd="sng">
            <a:solidFill>
              <a:srgbClr val="092F4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5" name="Lige forbindelse 14"/>
          <p:cNvCxnSpPr/>
          <p:nvPr userDrawn="1"/>
        </p:nvCxnSpPr>
        <p:spPr>
          <a:xfrm>
            <a:off x="3513072" y="3774347"/>
            <a:ext cx="2276643" cy="0"/>
          </a:xfrm>
          <a:prstGeom prst="line">
            <a:avLst/>
          </a:prstGeom>
          <a:ln w="28575" cmpd="sng">
            <a:solidFill>
              <a:srgbClr val="092F4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Lige forbindelse 16"/>
          <p:cNvCxnSpPr/>
          <p:nvPr userDrawn="1"/>
        </p:nvCxnSpPr>
        <p:spPr>
          <a:xfrm>
            <a:off x="6316663" y="3774347"/>
            <a:ext cx="2276643" cy="0"/>
          </a:xfrm>
          <a:prstGeom prst="line">
            <a:avLst/>
          </a:prstGeom>
          <a:ln w="28575" cmpd="sng">
            <a:solidFill>
              <a:srgbClr val="092F40"/>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el 1"/>
          <p:cNvSpPr>
            <a:spLocks noGrp="1"/>
          </p:cNvSpPr>
          <p:nvPr>
            <p:ph type="ctrTitle"/>
          </p:nvPr>
        </p:nvSpPr>
        <p:spPr>
          <a:xfrm>
            <a:off x="419100" y="1529292"/>
            <a:ext cx="8001000" cy="699558"/>
          </a:xfrm>
          <a:prstGeom prst="rect">
            <a:avLst/>
          </a:prstGeom>
        </p:spPr>
        <p:txBody>
          <a:bodyPr/>
          <a:lstStyle>
            <a:lvl1pPr algn="l">
              <a:defRPr sz="3600">
                <a:solidFill>
                  <a:srgbClr val="027091"/>
                </a:solidFill>
                <a:latin typeface="Verdana"/>
              </a:defRPr>
            </a:lvl1pPr>
          </a:lstStyle>
          <a:p>
            <a:r>
              <a:rPr lang="da-DK" dirty="0" smtClean="0"/>
              <a:t>Klik for at redigere i masteren</a:t>
            </a:r>
            <a:endParaRPr lang="da-DK" dirty="0"/>
          </a:p>
        </p:txBody>
      </p:sp>
      <p:sp>
        <p:nvSpPr>
          <p:cNvPr id="21" name="Titel 1"/>
          <p:cNvSpPr txBox="1">
            <a:spLocks/>
          </p:cNvSpPr>
          <p:nvPr userDrawn="1"/>
        </p:nvSpPr>
        <p:spPr>
          <a:xfrm>
            <a:off x="431800" y="3378315"/>
            <a:ext cx="3081272" cy="396032"/>
          </a:xfrm>
          <a:prstGeom prst="rect">
            <a:avLst/>
          </a:prstGeom>
        </p:spPr>
        <p:txBody>
          <a:bodyPr/>
          <a:lstStyle>
            <a:lvl1pPr algn="l" defTabSz="457200" rtl="0" eaLnBrk="1" latinLnBrk="0" hangingPunct="1">
              <a:spcBef>
                <a:spcPct val="0"/>
              </a:spcBef>
              <a:buNone/>
              <a:defRPr sz="3600" kern="1200">
                <a:solidFill>
                  <a:schemeClr val="bg1"/>
                </a:solidFill>
                <a:latin typeface="Verdana"/>
                <a:ea typeface="+mj-ea"/>
                <a:cs typeface="+mj-cs"/>
              </a:defRPr>
            </a:lvl1pPr>
          </a:lstStyle>
          <a:p>
            <a:r>
              <a:rPr lang="da-DK" sz="1200" b="1" i="0" dirty="0" smtClean="0">
                <a:solidFill>
                  <a:srgbClr val="092F40"/>
                </a:solidFill>
              </a:rPr>
              <a:t>Klik for at redigere i masteren</a:t>
            </a:r>
            <a:endParaRPr lang="da-DK" sz="1200" b="1" i="0" dirty="0">
              <a:solidFill>
                <a:srgbClr val="092F40"/>
              </a:solidFill>
            </a:endParaRPr>
          </a:p>
        </p:txBody>
      </p:sp>
      <p:sp>
        <p:nvSpPr>
          <p:cNvPr id="22" name="Titel 1"/>
          <p:cNvSpPr txBox="1">
            <a:spLocks/>
          </p:cNvSpPr>
          <p:nvPr userDrawn="1"/>
        </p:nvSpPr>
        <p:spPr>
          <a:xfrm>
            <a:off x="431800" y="4013509"/>
            <a:ext cx="2381181" cy="279091"/>
          </a:xfrm>
          <a:prstGeom prst="rect">
            <a:avLst/>
          </a:prstGeom>
        </p:spPr>
        <p:txBody>
          <a:bodyPr/>
          <a:lstStyle>
            <a:lvl1pPr algn="l" defTabSz="457200" rtl="0" eaLnBrk="1" latinLnBrk="0" hangingPunct="1">
              <a:spcBef>
                <a:spcPct val="0"/>
              </a:spcBef>
              <a:buNone/>
              <a:defRPr sz="3600" kern="1200">
                <a:solidFill>
                  <a:schemeClr val="bg1"/>
                </a:solidFill>
                <a:latin typeface="Verdana"/>
                <a:ea typeface="+mj-ea"/>
                <a:cs typeface="+mj-cs"/>
              </a:defRPr>
            </a:lvl1pPr>
          </a:lstStyle>
          <a:p>
            <a:r>
              <a:rPr lang="da-DK" sz="1200" b="1" i="0" dirty="0" smtClean="0">
                <a:solidFill>
                  <a:srgbClr val="092F40"/>
                </a:solidFill>
              </a:rPr>
              <a:t>Navn</a:t>
            </a:r>
            <a:endParaRPr lang="da-DK" sz="1200" b="1" i="0" dirty="0">
              <a:solidFill>
                <a:srgbClr val="092F40"/>
              </a:solidFill>
            </a:endParaRPr>
          </a:p>
        </p:txBody>
      </p:sp>
      <p:sp>
        <p:nvSpPr>
          <p:cNvPr id="23" name="Titel 1"/>
          <p:cNvSpPr txBox="1">
            <a:spLocks/>
          </p:cNvSpPr>
          <p:nvPr userDrawn="1"/>
        </p:nvSpPr>
        <p:spPr>
          <a:xfrm>
            <a:off x="431800" y="4216400"/>
            <a:ext cx="2381181" cy="1346200"/>
          </a:xfrm>
          <a:prstGeom prst="rect">
            <a:avLst/>
          </a:prstGeom>
        </p:spPr>
        <p:txBody>
          <a:bodyPr/>
          <a:lstStyle>
            <a:lvl1pPr algn="l" defTabSz="457200" rtl="0" eaLnBrk="1" latinLnBrk="0" hangingPunct="1">
              <a:spcBef>
                <a:spcPct val="0"/>
              </a:spcBef>
              <a:buNone/>
              <a:defRPr sz="3600" kern="1200">
                <a:solidFill>
                  <a:schemeClr val="bg1"/>
                </a:solidFill>
                <a:latin typeface="Verdana"/>
                <a:ea typeface="+mj-ea"/>
                <a:cs typeface="+mj-cs"/>
              </a:defRPr>
            </a:lvl1pPr>
          </a:lstStyle>
          <a:p>
            <a:r>
              <a:rPr lang="da-DK" sz="1200" b="0" i="0" dirty="0" smtClean="0">
                <a:solidFill>
                  <a:srgbClr val="092F40"/>
                </a:solidFill>
              </a:rPr>
              <a:t>Titel</a:t>
            </a:r>
          </a:p>
          <a:p>
            <a:endParaRPr lang="da-DK" sz="1200" b="0" i="0" dirty="0" smtClean="0">
              <a:solidFill>
                <a:srgbClr val="092F40"/>
              </a:solidFill>
            </a:endParaRPr>
          </a:p>
          <a:p>
            <a:r>
              <a:rPr lang="da-DK" sz="1200" b="0" i="0" dirty="0" smtClean="0">
                <a:solidFill>
                  <a:srgbClr val="092F40"/>
                </a:solidFill>
              </a:rPr>
              <a:t>Beskrivelse</a:t>
            </a:r>
          </a:p>
          <a:p>
            <a:endParaRPr lang="da-DK" sz="1200" b="0" i="0" dirty="0" smtClean="0">
              <a:solidFill>
                <a:srgbClr val="092F40"/>
              </a:solidFill>
            </a:endParaRPr>
          </a:p>
          <a:p>
            <a:r>
              <a:rPr lang="da-DK" sz="1200" b="0" i="0" dirty="0" err="1" smtClean="0">
                <a:solidFill>
                  <a:srgbClr val="092F40"/>
                </a:solidFill>
              </a:rPr>
              <a:t>Tlf</a:t>
            </a:r>
            <a:endParaRPr lang="da-DK" sz="1200" b="0" i="0" dirty="0" smtClean="0">
              <a:solidFill>
                <a:srgbClr val="092F40"/>
              </a:solidFill>
            </a:endParaRPr>
          </a:p>
          <a:p>
            <a:endParaRPr lang="da-DK" sz="1200" b="0" i="0" dirty="0" smtClean="0">
              <a:solidFill>
                <a:srgbClr val="092F40"/>
              </a:solidFill>
            </a:endParaRPr>
          </a:p>
          <a:p>
            <a:r>
              <a:rPr lang="da-DK" sz="1200" b="0" i="0" dirty="0" err="1" smtClean="0">
                <a:solidFill>
                  <a:srgbClr val="092F40"/>
                </a:solidFill>
              </a:rPr>
              <a:t>Email</a:t>
            </a:r>
            <a:endParaRPr lang="da-DK" sz="1200" b="0" i="0" dirty="0">
              <a:solidFill>
                <a:srgbClr val="092F40"/>
              </a:solidFill>
            </a:endParaRPr>
          </a:p>
        </p:txBody>
      </p:sp>
      <p:sp>
        <p:nvSpPr>
          <p:cNvPr id="24" name="Titel 1"/>
          <p:cNvSpPr txBox="1">
            <a:spLocks/>
          </p:cNvSpPr>
          <p:nvPr userDrawn="1"/>
        </p:nvSpPr>
        <p:spPr>
          <a:xfrm>
            <a:off x="3513072" y="4013509"/>
            <a:ext cx="2381181" cy="279091"/>
          </a:xfrm>
          <a:prstGeom prst="rect">
            <a:avLst/>
          </a:prstGeom>
        </p:spPr>
        <p:txBody>
          <a:bodyPr/>
          <a:lstStyle>
            <a:lvl1pPr algn="l" defTabSz="457200" rtl="0" eaLnBrk="1" latinLnBrk="0" hangingPunct="1">
              <a:spcBef>
                <a:spcPct val="0"/>
              </a:spcBef>
              <a:buNone/>
              <a:defRPr sz="3600" kern="1200">
                <a:solidFill>
                  <a:schemeClr val="bg1"/>
                </a:solidFill>
                <a:latin typeface="Verdana"/>
                <a:ea typeface="+mj-ea"/>
                <a:cs typeface="+mj-cs"/>
              </a:defRPr>
            </a:lvl1pPr>
          </a:lstStyle>
          <a:p>
            <a:r>
              <a:rPr lang="da-DK" sz="1200" b="1" i="0" dirty="0" smtClean="0">
                <a:solidFill>
                  <a:srgbClr val="092F40"/>
                </a:solidFill>
              </a:rPr>
              <a:t>Navn</a:t>
            </a:r>
            <a:endParaRPr lang="da-DK" sz="1200" b="1" i="0" dirty="0">
              <a:solidFill>
                <a:srgbClr val="092F40"/>
              </a:solidFill>
            </a:endParaRPr>
          </a:p>
        </p:txBody>
      </p:sp>
      <p:sp>
        <p:nvSpPr>
          <p:cNvPr id="25" name="Titel 1"/>
          <p:cNvSpPr txBox="1">
            <a:spLocks/>
          </p:cNvSpPr>
          <p:nvPr userDrawn="1"/>
        </p:nvSpPr>
        <p:spPr>
          <a:xfrm>
            <a:off x="3513072" y="4216400"/>
            <a:ext cx="2381181" cy="1346200"/>
          </a:xfrm>
          <a:prstGeom prst="rect">
            <a:avLst/>
          </a:prstGeom>
        </p:spPr>
        <p:txBody>
          <a:bodyPr/>
          <a:lstStyle>
            <a:lvl1pPr algn="l" defTabSz="457200" rtl="0" eaLnBrk="1" latinLnBrk="0" hangingPunct="1">
              <a:spcBef>
                <a:spcPct val="0"/>
              </a:spcBef>
              <a:buNone/>
              <a:defRPr sz="3600" kern="1200">
                <a:solidFill>
                  <a:schemeClr val="bg1"/>
                </a:solidFill>
                <a:latin typeface="Verdana"/>
                <a:ea typeface="+mj-ea"/>
                <a:cs typeface="+mj-cs"/>
              </a:defRPr>
            </a:lvl1pPr>
          </a:lstStyle>
          <a:p>
            <a:r>
              <a:rPr lang="da-DK" sz="1200" b="0" i="0" dirty="0" smtClean="0">
                <a:solidFill>
                  <a:srgbClr val="092F40"/>
                </a:solidFill>
              </a:rPr>
              <a:t>Titel</a:t>
            </a:r>
          </a:p>
          <a:p>
            <a:endParaRPr lang="da-DK" sz="1200" b="0" i="0" dirty="0" smtClean="0">
              <a:solidFill>
                <a:srgbClr val="092F40"/>
              </a:solidFill>
            </a:endParaRPr>
          </a:p>
          <a:p>
            <a:r>
              <a:rPr lang="da-DK" sz="1200" b="0" i="0" dirty="0" smtClean="0">
                <a:solidFill>
                  <a:srgbClr val="092F40"/>
                </a:solidFill>
              </a:rPr>
              <a:t>Beskrivelse</a:t>
            </a:r>
          </a:p>
          <a:p>
            <a:endParaRPr lang="da-DK" sz="1200" b="0" i="0" dirty="0" smtClean="0">
              <a:solidFill>
                <a:srgbClr val="092F40"/>
              </a:solidFill>
            </a:endParaRPr>
          </a:p>
          <a:p>
            <a:r>
              <a:rPr lang="da-DK" sz="1200" b="0" i="0" dirty="0" err="1" smtClean="0">
                <a:solidFill>
                  <a:srgbClr val="092F40"/>
                </a:solidFill>
              </a:rPr>
              <a:t>Tlf</a:t>
            </a:r>
            <a:endParaRPr lang="da-DK" sz="1200" b="0" i="0" dirty="0" smtClean="0">
              <a:solidFill>
                <a:srgbClr val="092F40"/>
              </a:solidFill>
            </a:endParaRPr>
          </a:p>
          <a:p>
            <a:endParaRPr lang="da-DK" sz="1200" b="0" i="0" dirty="0" smtClean="0">
              <a:solidFill>
                <a:srgbClr val="092F40"/>
              </a:solidFill>
            </a:endParaRPr>
          </a:p>
          <a:p>
            <a:r>
              <a:rPr lang="da-DK" sz="1200" b="0" i="0" dirty="0" err="1" smtClean="0">
                <a:solidFill>
                  <a:srgbClr val="092F40"/>
                </a:solidFill>
              </a:rPr>
              <a:t>Email</a:t>
            </a:r>
            <a:endParaRPr lang="da-DK" sz="1200" b="0" i="0" dirty="0">
              <a:solidFill>
                <a:srgbClr val="092F40"/>
              </a:solidFill>
            </a:endParaRPr>
          </a:p>
        </p:txBody>
      </p:sp>
      <p:sp>
        <p:nvSpPr>
          <p:cNvPr id="26" name="Titel 1"/>
          <p:cNvSpPr txBox="1">
            <a:spLocks/>
          </p:cNvSpPr>
          <p:nvPr userDrawn="1"/>
        </p:nvSpPr>
        <p:spPr>
          <a:xfrm>
            <a:off x="6316663" y="4013509"/>
            <a:ext cx="2381181" cy="279091"/>
          </a:xfrm>
          <a:prstGeom prst="rect">
            <a:avLst/>
          </a:prstGeom>
        </p:spPr>
        <p:txBody>
          <a:bodyPr/>
          <a:lstStyle>
            <a:lvl1pPr algn="l" defTabSz="457200" rtl="0" eaLnBrk="1" latinLnBrk="0" hangingPunct="1">
              <a:spcBef>
                <a:spcPct val="0"/>
              </a:spcBef>
              <a:buNone/>
              <a:defRPr sz="3600" kern="1200">
                <a:solidFill>
                  <a:schemeClr val="bg1"/>
                </a:solidFill>
                <a:latin typeface="Verdana"/>
                <a:ea typeface="+mj-ea"/>
                <a:cs typeface="+mj-cs"/>
              </a:defRPr>
            </a:lvl1pPr>
          </a:lstStyle>
          <a:p>
            <a:r>
              <a:rPr lang="da-DK" sz="1200" b="1" i="0" dirty="0" smtClean="0">
                <a:solidFill>
                  <a:srgbClr val="092F40"/>
                </a:solidFill>
              </a:rPr>
              <a:t>Navn</a:t>
            </a:r>
            <a:endParaRPr lang="da-DK" sz="1200" b="1" i="0" dirty="0">
              <a:solidFill>
                <a:srgbClr val="092F40"/>
              </a:solidFill>
            </a:endParaRPr>
          </a:p>
        </p:txBody>
      </p:sp>
      <p:sp>
        <p:nvSpPr>
          <p:cNvPr id="27" name="Titel 1"/>
          <p:cNvSpPr txBox="1">
            <a:spLocks/>
          </p:cNvSpPr>
          <p:nvPr userDrawn="1"/>
        </p:nvSpPr>
        <p:spPr>
          <a:xfrm>
            <a:off x="6316663" y="4216400"/>
            <a:ext cx="2381181" cy="1346200"/>
          </a:xfrm>
          <a:prstGeom prst="rect">
            <a:avLst/>
          </a:prstGeom>
        </p:spPr>
        <p:txBody>
          <a:bodyPr/>
          <a:lstStyle>
            <a:lvl1pPr algn="l" defTabSz="457200" rtl="0" eaLnBrk="1" latinLnBrk="0" hangingPunct="1">
              <a:spcBef>
                <a:spcPct val="0"/>
              </a:spcBef>
              <a:buNone/>
              <a:defRPr sz="3600" kern="1200">
                <a:solidFill>
                  <a:schemeClr val="bg1"/>
                </a:solidFill>
                <a:latin typeface="Verdana"/>
                <a:ea typeface="+mj-ea"/>
                <a:cs typeface="+mj-cs"/>
              </a:defRPr>
            </a:lvl1pPr>
          </a:lstStyle>
          <a:p>
            <a:r>
              <a:rPr lang="da-DK" sz="1200" b="0" i="0" dirty="0" smtClean="0">
                <a:solidFill>
                  <a:srgbClr val="092F40"/>
                </a:solidFill>
              </a:rPr>
              <a:t>Titel</a:t>
            </a:r>
          </a:p>
          <a:p>
            <a:endParaRPr lang="da-DK" sz="1200" b="0" i="0" dirty="0" smtClean="0">
              <a:solidFill>
                <a:srgbClr val="092F40"/>
              </a:solidFill>
            </a:endParaRPr>
          </a:p>
          <a:p>
            <a:r>
              <a:rPr lang="da-DK" sz="1200" b="0" i="0" dirty="0" smtClean="0">
                <a:solidFill>
                  <a:srgbClr val="092F40"/>
                </a:solidFill>
              </a:rPr>
              <a:t>Beskrivelse</a:t>
            </a:r>
          </a:p>
          <a:p>
            <a:endParaRPr lang="da-DK" sz="1200" b="0" i="0" dirty="0" smtClean="0">
              <a:solidFill>
                <a:srgbClr val="092F40"/>
              </a:solidFill>
            </a:endParaRPr>
          </a:p>
          <a:p>
            <a:r>
              <a:rPr lang="da-DK" sz="1200" b="0" i="0" dirty="0" err="1" smtClean="0">
                <a:solidFill>
                  <a:srgbClr val="092F40"/>
                </a:solidFill>
              </a:rPr>
              <a:t>Tlf</a:t>
            </a:r>
            <a:endParaRPr lang="da-DK" sz="1200" b="0" i="0" dirty="0" smtClean="0">
              <a:solidFill>
                <a:srgbClr val="092F40"/>
              </a:solidFill>
            </a:endParaRPr>
          </a:p>
          <a:p>
            <a:endParaRPr lang="da-DK" sz="1200" b="0" i="0" dirty="0" smtClean="0">
              <a:solidFill>
                <a:srgbClr val="092F40"/>
              </a:solidFill>
            </a:endParaRPr>
          </a:p>
          <a:p>
            <a:r>
              <a:rPr lang="da-DK" sz="1200" b="0" i="0" dirty="0" err="1" smtClean="0">
                <a:solidFill>
                  <a:srgbClr val="092F40"/>
                </a:solidFill>
              </a:rPr>
              <a:t>Email</a:t>
            </a:r>
            <a:endParaRPr lang="da-DK" sz="1200" b="0" i="0" dirty="0">
              <a:solidFill>
                <a:srgbClr val="092F40"/>
              </a:solidFill>
            </a:endParaRPr>
          </a:p>
        </p:txBody>
      </p:sp>
      <p:sp>
        <p:nvSpPr>
          <p:cNvPr id="30" name="Pladsholder til tekst 4"/>
          <p:cNvSpPr>
            <a:spLocks noGrp="1"/>
          </p:cNvSpPr>
          <p:nvPr>
            <p:ph type="body" sz="quarter" idx="10" hasCustomPrompt="1"/>
          </p:nvPr>
        </p:nvSpPr>
        <p:spPr>
          <a:xfrm>
            <a:off x="547688" y="6437638"/>
            <a:ext cx="8067675" cy="258762"/>
          </a:xfrm>
          <a:prstGeom prst="rect">
            <a:avLst/>
          </a:prstGeom>
        </p:spPr>
        <p:txBody>
          <a:bodyPr vert="horz"/>
          <a:lstStyle>
            <a:lvl1pPr marL="0" indent="0">
              <a:buFontTx/>
              <a:buNone/>
              <a:defRPr sz="1000" b="1" i="0" baseline="0">
                <a:solidFill>
                  <a:srgbClr val="092F40"/>
                </a:solidFill>
                <a:latin typeface="Verdana"/>
              </a:defRPr>
            </a:lvl1pPr>
          </a:lstStyle>
          <a:p>
            <a:pPr lvl="0"/>
            <a:r>
              <a:rPr lang="da-DK" dirty="0" smtClean="0"/>
              <a:t>Afsender</a:t>
            </a:r>
            <a:endParaRPr lang="da-DK" dirty="0"/>
          </a:p>
        </p:txBody>
      </p:sp>
    </p:spTree>
    <p:extLst>
      <p:ext uri="{BB962C8B-B14F-4D97-AF65-F5344CB8AC3E}">
        <p14:creationId xmlns:p14="http://schemas.microsoft.com/office/powerpoint/2010/main" val="345954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Brugerdefineret layout">
    <p:spTree>
      <p:nvGrpSpPr>
        <p:cNvPr id="1" name=""/>
        <p:cNvGrpSpPr/>
        <p:nvPr/>
      </p:nvGrpSpPr>
      <p:grpSpPr>
        <a:xfrm>
          <a:off x="0" y="0"/>
          <a:ext cx="0" cy="0"/>
          <a:chOff x="0" y="0"/>
          <a:chExt cx="0" cy="0"/>
        </a:xfrm>
      </p:grpSpPr>
      <p:sp>
        <p:nvSpPr>
          <p:cNvPr id="6" name="Pladsholder til billede 5"/>
          <p:cNvSpPr>
            <a:spLocks noGrp="1"/>
          </p:cNvSpPr>
          <p:nvPr>
            <p:ph type="pic" sz="quarter" idx="10"/>
          </p:nvPr>
        </p:nvSpPr>
        <p:spPr>
          <a:xfrm>
            <a:off x="0" y="1049338"/>
            <a:ext cx="9144000" cy="5808662"/>
          </a:xfrm>
          <a:prstGeom prst="rect">
            <a:avLst/>
          </a:prstGeom>
        </p:spPr>
        <p:txBody>
          <a:bodyPr vert="horz"/>
          <a:lstStyle/>
          <a:p>
            <a:r>
              <a:rPr lang="da-DK" dirty="0" smtClean="0"/>
              <a:t>Træk billede til pladsholder, eller klik på symbol for at tilføje</a:t>
            </a:r>
            <a:endParaRPr lang="da-DK" dirty="0"/>
          </a:p>
        </p:txBody>
      </p:sp>
    </p:spTree>
    <p:extLst>
      <p:ext uri="{BB962C8B-B14F-4D97-AF65-F5344CB8AC3E}">
        <p14:creationId xmlns:p14="http://schemas.microsoft.com/office/powerpoint/2010/main" val="1314013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p:spTree>
      <p:nvGrpSpPr>
        <p:cNvPr id="1" name=""/>
        <p:cNvGrpSpPr/>
        <p:nvPr/>
      </p:nvGrpSpPr>
      <p:grpSpPr>
        <a:xfrm>
          <a:off x="0" y="0"/>
          <a:ext cx="0" cy="0"/>
          <a:chOff x="0" y="0"/>
          <a:chExt cx="0" cy="0"/>
        </a:xfrm>
      </p:grpSpPr>
      <p:sp>
        <p:nvSpPr>
          <p:cNvPr id="7" name="Rektangel 6"/>
          <p:cNvSpPr/>
          <p:nvPr userDrawn="1"/>
        </p:nvSpPr>
        <p:spPr>
          <a:xfrm>
            <a:off x="0" y="1027113"/>
            <a:ext cx="9144000" cy="5949950"/>
          </a:xfrm>
          <a:prstGeom prst="rect">
            <a:avLst/>
          </a:prstGeom>
          <a:solidFill>
            <a:srgbClr val="6F757A">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a:p>
        </p:txBody>
      </p:sp>
      <p:sp>
        <p:nvSpPr>
          <p:cNvPr id="9" name="Titel 1"/>
          <p:cNvSpPr>
            <a:spLocks noGrp="1"/>
          </p:cNvSpPr>
          <p:nvPr>
            <p:ph type="title" hasCustomPrompt="1"/>
          </p:nvPr>
        </p:nvSpPr>
        <p:spPr>
          <a:xfrm>
            <a:off x="393700" y="1430266"/>
            <a:ext cx="8229600" cy="1516134"/>
          </a:xfrm>
          <a:prstGeom prst="rect">
            <a:avLst/>
          </a:prstGeom>
        </p:spPr>
        <p:txBody>
          <a:bodyPr/>
          <a:lstStyle>
            <a:lvl1pPr algn="l">
              <a:defRPr sz="3600" baseline="0">
                <a:solidFill>
                  <a:srgbClr val="595959"/>
                </a:solidFill>
                <a:latin typeface="Verdana"/>
              </a:defRPr>
            </a:lvl1pPr>
          </a:lstStyle>
          <a:p>
            <a:r>
              <a:rPr lang="da-DK" dirty="0" smtClean="0"/>
              <a:t>Klik for at redigere i masteren</a:t>
            </a:r>
            <a:br>
              <a:rPr lang="da-DK" dirty="0" smtClean="0"/>
            </a:br>
            <a:r>
              <a:rPr lang="da-DK" dirty="0" smtClean="0"/>
              <a:t>2. linje</a:t>
            </a:r>
            <a:endParaRPr lang="da-DK" dirty="0"/>
          </a:p>
        </p:txBody>
      </p:sp>
    </p:spTree>
    <p:extLst>
      <p:ext uri="{BB962C8B-B14F-4D97-AF65-F5344CB8AC3E}">
        <p14:creationId xmlns:p14="http://schemas.microsoft.com/office/powerpoint/2010/main" val="10587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Uden_Titel">
    <p:spTree>
      <p:nvGrpSpPr>
        <p:cNvPr id="1" name=""/>
        <p:cNvGrpSpPr/>
        <p:nvPr/>
      </p:nvGrpSpPr>
      <p:grpSpPr>
        <a:xfrm>
          <a:off x="0" y="0"/>
          <a:ext cx="0" cy="0"/>
          <a:chOff x="0" y="0"/>
          <a:chExt cx="0" cy="0"/>
        </a:xfrm>
      </p:grpSpPr>
      <p:sp>
        <p:nvSpPr>
          <p:cNvPr id="7" name="Rektangel 6"/>
          <p:cNvSpPr/>
          <p:nvPr userDrawn="1"/>
        </p:nvSpPr>
        <p:spPr>
          <a:xfrm>
            <a:off x="0" y="1027113"/>
            <a:ext cx="9144000" cy="5949950"/>
          </a:xfrm>
          <a:prstGeom prst="rect">
            <a:avLst/>
          </a:prstGeom>
          <a:solidFill>
            <a:srgbClr val="6F757A">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a:p>
        </p:txBody>
      </p:sp>
    </p:spTree>
    <p:extLst>
      <p:ext uri="{BB962C8B-B14F-4D97-AF65-F5344CB8AC3E}">
        <p14:creationId xmlns:p14="http://schemas.microsoft.com/office/powerpoint/2010/main" val="1234990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ase">
    <p:spTree>
      <p:nvGrpSpPr>
        <p:cNvPr id="1" name=""/>
        <p:cNvGrpSpPr/>
        <p:nvPr/>
      </p:nvGrpSpPr>
      <p:grpSpPr>
        <a:xfrm>
          <a:off x="0" y="0"/>
          <a:ext cx="0" cy="0"/>
          <a:chOff x="0" y="0"/>
          <a:chExt cx="0" cy="0"/>
        </a:xfrm>
      </p:grpSpPr>
      <p:sp>
        <p:nvSpPr>
          <p:cNvPr id="7" name="Rektangel 6"/>
          <p:cNvSpPr/>
          <p:nvPr userDrawn="1"/>
        </p:nvSpPr>
        <p:spPr>
          <a:xfrm>
            <a:off x="0" y="1049337"/>
            <a:ext cx="9144000" cy="5813111"/>
          </a:xfrm>
          <a:prstGeom prst="rect">
            <a:avLst/>
          </a:prstGeom>
          <a:solidFill>
            <a:srgbClr val="6F757A">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a:p>
        </p:txBody>
      </p:sp>
      <p:sp>
        <p:nvSpPr>
          <p:cNvPr id="2" name="Titel 1"/>
          <p:cNvSpPr>
            <a:spLocks noGrp="1"/>
          </p:cNvSpPr>
          <p:nvPr>
            <p:ph type="title"/>
          </p:nvPr>
        </p:nvSpPr>
        <p:spPr>
          <a:xfrm>
            <a:off x="432135" y="1181348"/>
            <a:ext cx="8229601" cy="1455691"/>
          </a:xfrm>
          <a:prstGeom prst="rect">
            <a:avLst/>
          </a:prstGeom>
        </p:spPr>
        <p:txBody>
          <a:bodyPr/>
          <a:lstStyle>
            <a:lvl1pPr algn="l">
              <a:defRPr>
                <a:solidFill>
                  <a:srgbClr val="595959"/>
                </a:solidFill>
              </a:defRPr>
            </a:lvl1pPr>
          </a:lstStyle>
          <a:p>
            <a:r>
              <a:rPr lang="da-DK" smtClean="0"/>
              <a:t>Klik for at redigere i masteren</a:t>
            </a:r>
            <a:endParaRPr lang="da-DK" dirty="0"/>
          </a:p>
        </p:txBody>
      </p:sp>
      <p:grpSp>
        <p:nvGrpSpPr>
          <p:cNvPr id="12" name="Grupper 11"/>
          <p:cNvGrpSpPr/>
          <p:nvPr userDrawn="1"/>
        </p:nvGrpSpPr>
        <p:grpSpPr>
          <a:xfrm>
            <a:off x="6320581" y="2926563"/>
            <a:ext cx="2283819" cy="3347865"/>
            <a:chOff x="6492905" y="1540088"/>
            <a:chExt cx="2283819" cy="3692734"/>
          </a:xfrm>
        </p:grpSpPr>
        <p:cxnSp>
          <p:nvCxnSpPr>
            <p:cNvPr id="18" name="Lige forbindelse 17"/>
            <p:cNvCxnSpPr/>
            <p:nvPr/>
          </p:nvCxnSpPr>
          <p:spPr>
            <a:xfrm>
              <a:off x="6500081" y="1540088"/>
              <a:ext cx="2276643" cy="0"/>
            </a:xfrm>
            <a:prstGeom prst="line">
              <a:avLst/>
            </a:prstGeom>
            <a:ln w="6350" cmpd="sng">
              <a:solidFill>
                <a:srgbClr val="A6A6A6"/>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Lige forbindelse 20"/>
            <p:cNvCxnSpPr/>
            <p:nvPr/>
          </p:nvCxnSpPr>
          <p:spPr>
            <a:xfrm>
              <a:off x="6500081" y="2384330"/>
              <a:ext cx="2276643" cy="0"/>
            </a:xfrm>
            <a:prstGeom prst="line">
              <a:avLst/>
            </a:prstGeom>
            <a:ln w="6350" cmpd="sng">
              <a:solidFill>
                <a:srgbClr val="A6A6A6"/>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4" name="Lige forbindelse 23"/>
            <p:cNvCxnSpPr/>
            <p:nvPr/>
          </p:nvCxnSpPr>
          <p:spPr>
            <a:xfrm>
              <a:off x="6492905" y="5221222"/>
              <a:ext cx="2276643" cy="11600"/>
            </a:xfrm>
            <a:prstGeom prst="line">
              <a:avLst/>
            </a:prstGeom>
            <a:ln w="6350" cmpd="sng">
              <a:solidFill>
                <a:srgbClr val="A6A6A6"/>
              </a:solidFill>
              <a:prstDash val="solid"/>
            </a:ln>
            <a:effectLst/>
          </p:spPr>
          <p:style>
            <a:lnRef idx="2">
              <a:schemeClr val="accent1"/>
            </a:lnRef>
            <a:fillRef idx="0">
              <a:schemeClr val="accent1"/>
            </a:fillRef>
            <a:effectRef idx="1">
              <a:schemeClr val="accent1"/>
            </a:effectRef>
            <a:fontRef idx="minor">
              <a:schemeClr val="tx1"/>
            </a:fontRef>
          </p:style>
        </p:cxnSp>
      </p:grpSp>
      <p:cxnSp>
        <p:nvCxnSpPr>
          <p:cNvPr id="25" name="Lige forbindelse 24"/>
          <p:cNvCxnSpPr/>
          <p:nvPr userDrawn="1"/>
        </p:nvCxnSpPr>
        <p:spPr>
          <a:xfrm>
            <a:off x="529162" y="6274429"/>
            <a:ext cx="5267935" cy="0"/>
          </a:xfrm>
          <a:prstGeom prst="line">
            <a:avLst/>
          </a:prstGeom>
          <a:ln w="6350" cmpd="sng">
            <a:solidFill>
              <a:srgbClr val="A6A6A6"/>
            </a:solidFill>
            <a:prstDash val="solid"/>
          </a:ln>
          <a:effectLst/>
        </p:spPr>
        <p:style>
          <a:lnRef idx="2">
            <a:schemeClr val="accent1"/>
          </a:lnRef>
          <a:fillRef idx="0">
            <a:schemeClr val="accent1"/>
          </a:fillRef>
          <a:effectRef idx="1">
            <a:schemeClr val="accent1"/>
          </a:effectRef>
          <a:fontRef idx="minor">
            <a:schemeClr val="tx1"/>
          </a:fontRef>
        </p:style>
      </p:cxnSp>
      <p:sp>
        <p:nvSpPr>
          <p:cNvPr id="29" name="Titel 1"/>
          <p:cNvSpPr txBox="1">
            <a:spLocks/>
          </p:cNvSpPr>
          <p:nvPr userDrawn="1"/>
        </p:nvSpPr>
        <p:spPr>
          <a:xfrm>
            <a:off x="432135" y="2837663"/>
            <a:ext cx="5119353" cy="1453628"/>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r>
              <a:rPr lang="da-DK" sz="1800" b="1" i="0" dirty="0" smtClean="0">
                <a:solidFill>
                  <a:srgbClr val="595959"/>
                </a:solidFill>
                <a:latin typeface="Verdana"/>
              </a:rPr>
              <a:t>Manchet </a:t>
            </a:r>
            <a:r>
              <a:rPr lang="da-DK" sz="1800" dirty="0" smtClean="0">
                <a:solidFill>
                  <a:srgbClr val="383A37"/>
                </a:solidFill>
              </a:rPr>
              <a:t>Klik ‘Vis’ og herefter ‘Diasmaster’ for at redigere)</a:t>
            </a:r>
            <a:endParaRPr lang="da-DK" sz="1800" b="1" i="0" dirty="0">
              <a:solidFill>
                <a:srgbClr val="595959"/>
              </a:solidFill>
              <a:latin typeface="Verdana"/>
            </a:endParaRPr>
          </a:p>
        </p:txBody>
      </p:sp>
      <p:sp>
        <p:nvSpPr>
          <p:cNvPr id="30" name="Titel 1"/>
          <p:cNvSpPr txBox="1">
            <a:spLocks/>
          </p:cNvSpPr>
          <p:nvPr userDrawn="1"/>
        </p:nvSpPr>
        <p:spPr>
          <a:xfrm>
            <a:off x="432135" y="6372492"/>
            <a:ext cx="5119353" cy="1453628"/>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r>
              <a:rPr lang="da-DK" sz="1100" b="0" i="0" dirty="0" smtClean="0">
                <a:solidFill>
                  <a:srgbClr val="027091"/>
                </a:solidFill>
                <a:latin typeface="Verdana"/>
              </a:rPr>
              <a:t>Link</a:t>
            </a:r>
            <a:endParaRPr lang="da-DK" sz="1100" b="0" i="0" dirty="0">
              <a:solidFill>
                <a:srgbClr val="027091"/>
              </a:solidFill>
              <a:latin typeface="Verdana"/>
            </a:endParaRPr>
          </a:p>
        </p:txBody>
      </p:sp>
      <p:sp>
        <p:nvSpPr>
          <p:cNvPr id="31" name="Titel 1"/>
          <p:cNvSpPr txBox="1">
            <a:spLocks/>
          </p:cNvSpPr>
          <p:nvPr userDrawn="1"/>
        </p:nvSpPr>
        <p:spPr>
          <a:xfrm>
            <a:off x="432135" y="3894385"/>
            <a:ext cx="5119353" cy="1349793"/>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r>
              <a:rPr lang="da-DK" sz="1800" b="0" i="0" dirty="0" smtClean="0">
                <a:solidFill>
                  <a:srgbClr val="595959"/>
                </a:solidFill>
                <a:latin typeface="Verdana"/>
              </a:rPr>
              <a:t>Brødskrift</a:t>
            </a:r>
            <a:endParaRPr lang="da-DK" sz="1800" b="0" i="0" dirty="0">
              <a:solidFill>
                <a:srgbClr val="595959"/>
              </a:solidFill>
              <a:latin typeface="Verdana"/>
            </a:endParaRPr>
          </a:p>
        </p:txBody>
      </p:sp>
      <p:sp>
        <p:nvSpPr>
          <p:cNvPr id="27" name="Titel 1"/>
          <p:cNvSpPr txBox="1">
            <a:spLocks/>
          </p:cNvSpPr>
          <p:nvPr userDrawn="1"/>
        </p:nvSpPr>
        <p:spPr>
          <a:xfrm>
            <a:off x="6231681" y="3222167"/>
            <a:ext cx="2365543" cy="469793"/>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r>
              <a:rPr lang="da-DK" sz="1000" b="1" i="0" dirty="0" smtClean="0">
                <a:solidFill>
                  <a:srgbClr val="595959"/>
                </a:solidFill>
                <a:latin typeface="Verdana"/>
              </a:rPr>
              <a:t>Infoskrift</a:t>
            </a:r>
          </a:p>
          <a:p>
            <a:endParaRPr lang="da-DK" sz="1000" b="1" i="0" dirty="0">
              <a:solidFill>
                <a:srgbClr val="595959"/>
              </a:solidFill>
              <a:latin typeface="Verdana"/>
            </a:endParaRPr>
          </a:p>
        </p:txBody>
      </p:sp>
      <p:sp>
        <p:nvSpPr>
          <p:cNvPr id="32" name="Titel 1"/>
          <p:cNvSpPr txBox="1">
            <a:spLocks/>
          </p:cNvSpPr>
          <p:nvPr userDrawn="1"/>
        </p:nvSpPr>
        <p:spPr>
          <a:xfrm>
            <a:off x="8083226" y="3099842"/>
            <a:ext cx="621314" cy="469793"/>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pPr algn="r"/>
            <a:r>
              <a:rPr lang="da-DK" sz="2400" b="0" i="0" dirty="0" smtClean="0">
                <a:solidFill>
                  <a:srgbClr val="595959"/>
                </a:solidFill>
                <a:latin typeface="Verdana"/>
              </a:rPr>
              <a:t>Tal</a:t>
            </a:r>
            <a:endParaRPr lang="da-DK" sz="2400" b="0" i="0" dirty="0">
              <a:solidFill>
                <a:srgbClr val="595959"/>
              </a:solidFill>
              <a:latin typeface="Verdana"/>
            </a:endParaRPr>
          </a:p>
        </p:txBody>
      </p:sp>
      <p:sp>
        <p:nvSpPr>
          <p:cNvPr id="4" name="Pladsholder til billede 3"/>
          <p:cNvSpPr>
            <a:spLocks noGrp="1"/>
          </p:cNvSpPr>
          <p:nvPr>
            <p:ph type="pic" sz="quarter" idx="10" hasCustomPrompt="1"/>
          </p:nvPr>
        </p:nvSpPr>
        <p:spPr>
          <a:xfrm>
            <a:off x="7051675" y="1870075"/>
            <a:ext cx="852488" cy="968375"/>
          </a:xfrm>
          <a:prstGeom prst="rect">
            <a:avLst/>
          </a:prstGeom>
        </p:spPr>
        <p:txBody>
          <a:bodyPr vert="horz"/>
          <a:lstStyle>
            <a:lvl1pPr marL="0" indent="0">
              <a:buFontTx/>
              <a:buNone/>
              <a:defRPr sz="1200">
                <a:latin typeface="Verdana"/>
              </a:defRPr>
            </a:lvl1pPr>
          </a:lstStyle>
          <a:p>
            <a:r>
              <a:rPr lang="da-DK" dirty="0" smtClean="0"/>
              <a:t>Logo el. billede</a:t>
            </a:r>
            <a:endParaRPr lang="da-DK" dirty="0"/>
          </a:p>
        </p:txBody>
      </p:sp>
      <p:sp>
        <p:nvSpPr>
          <p:cNvPr id="34" name="Titel 1"/>
          <p:cNvSpPr txBox="1">
            <a:spLocks/>
          </p:cNvSpPr>
          <p:nvPr userDrawn="1"/>
        </p:nvSpPr>
        <p:spPr>
          <a:xfrm>
            <a:off x="6231681" y="3818666"/>
            <a:ext cx="2365543" cy="320875"/>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r>
              <a:rPr lang="da-DK" sz="1000" b="1" i="0" dirty="0" smtClean="0">
                <a:solidFill>
                  <a:srgbClr val="595959"/>
                </a:solidFill>
                <a:latin typeface="Verdana"/>
              </a:rPr>
              <a:t>Infoskrift</a:t>
            </a:r>
          </a:p>
          <a:p>
            <a:endParaRPr lang="da-DK" sz="1000" b="1" i="0" dirty="0">
              <a:solidFill>
                <a:srgbClr val="595959"/>
              </a:solidFill>
              <a:latin typeface="Verdana"/>
            </a:endParaRPr>
          </a:p>
        </p:txBody>
      </p:sp>
      <p:sp>
        <p:nvSpPr>
          <p:cNvPr id="35" name="Titel 1"/>
          <p:cNvSpPr txBox="1">
            <a:spLocks/>
          </p:cNvSpPr>
          <p:nvPr userDrawn="1"/>
        </p:nvSpPr>
        <p:spPr>
          <a:xfrm>
            <a:off x="8083226" y="3715755"/>
            <a:ext cx="621314" cy="469793"/>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pPr algn="r"/>
            <a:r>
              <a:rPr lang="da-DK" sz="2400" b="0" i="0" dirty="0" smtClean="0">
                <a:solidFill>
                  <a:srgbClr val="595959"/>
                </a:solidFill>
                <a:latin typeface="Verdana"/>
              </a:rPr>
              <a:t>Tal</a:t>
            </a:r>
            <a:endParaRPr lang="da-DK" sz="2400" b="0" i="0" dirty="0">
              <a:solidFill>
                <a:srgbClr val="595959"/>
              </a:solidFill>
              <a:latin typeface="Verdana"/>
            </a:endParaRPr>
          </a:p>
        </p:txBody>
      </p:sp>
    </p:spTree>
    <p:extLst>
      <p:ext uri="{BB962C8B-B14F-4D97-AF65-F5344CB8AC3E}">
        <p14:creationId xmlns:p14="http://schemas.microsoft.com/office/powerpoint/2010/main" val="2802004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ase_PRINT">
    <p:spTree>
      <p:nvGrpSpPr>
        <p:cNvPr id="1" name=""/>
        <p:cNvGrpSpPr/>
        <p:nvPr/>
      </p:nvGrpSpPr>
      <p:grpSpPr>
        <a:xfrm>
          <a:off x="0" y="0"/>
          <a:ext cx="0" cy="0"/>
          <a:chOff x="0" y="0"/>
          <a:chExt cx="0" cy="0"/>
        </a:xfrm>
      </p:grpSpPr>
      <p:sp>
        <p:nvSpPr>
          <p:cNvPr id="2" name="Titel 1"/>
          <p:cNvSpPr>
            <a:spLocks noGrp="1"/>
          </p:cNvSpPr>
          <p:nvPr>
            <p:ph type="title"/>
          </p:nvPr>
        </p:nvSpPr>
        <p:spPr>
          <a:xfrm>
            <a:off x="432135" y="1181348"/>
            <a:ext cx="8229601" cy="1455691"/>
          </a:xfrm>
          <a:prstGeom prst="rect">
            <a:avLst/>
          </a:prstGeom>
        </p:spPr>
        <p:txBody>
          <a:bodyPr/>
          <a:lstStyle>
            <a:lvl1pPr algn="l">
              <a:defRPr>
                <a:solidFill>
                  <a:srgbClr val="595959"/>
                </a:solidFill>
              </a:defRPr>
            </a:lvl1pPr>
          </a:lstStyle>
          <a:p>
            <a:r>
              <a:rPr lang="da-DK" smtClean="0"/>
              <a:t>Klik for at redigere i masteren</a:t>
            </a:r>
            <a:endParaRPr lang="da-DK" dirty="0"/>
          </a:p>
        </p:txBody>
      </p:sp>
      <p:grpSp>
        <p:nvGrpSpPr>
          <p:cNvPr id="12" name="Grupper 11"/>
          <p:cNvGrpSpPr/>
          <p:nvPr userDrawn="1"/>
        </p:nvGrpSpPr>
        <p:grpSpPr>
          <a:xfrm>
            <a:off x="6320581" y="2926563"/>
            <a:ext cx="2283819" cy="3347865"/>
            <a:chOff x="6492905" y="1540088"/>
            <a:chExt cx="2283819" cy="3692734"/>
          </a:xfrm>
        </p:grpSpPr>
        <p:cxnSp>
          <p:nvCxnSpPr>
            <p:cNvPr id="18" name="Lige forbindelse 17"/>
            <p:cNvCxnSpPr/>
            <p:nvPr/>
          </p:nvCxnSpPr>
          <p:spPr>
            <a:xfrm>
              <a:off x="6500081" y="1540088"/>
              <a:ext cx="2276643" cy="0"/>
            </a:xfrm>
            <a:prstGeom prst="line">
              <a:avLst/>
            </a:prstGeom>
            <a:ln w="6350" cmpd="sng">
              <a:solidFill>
                <a:srgbClr val="A6A6A6"/>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Lige forbindelse 20"/>
            <p:cNvCxnSpPr/>
            <p:nvPr/>
          </p:nvCxnSpPr>
          <p:spPr>
            <a:xfrm>
              <a:off x="6500081" y="2384330"/>
              <a:ext cx="2276643" cy="0"/>
            </a:xfrm>
            <a:prstGeom prst="line">
              <a:avLst/>
            </a:prstGeom>
            <a:ln w="6350" cmpd="sng">
              <a:solidFill>
                <a:srgbClr val="A6A6A6"/>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4" name="Lige forbindelse 23"/>
            <p:cNvCxnSpPr/>
            <p:nvPr/>
          </p:nvCxnSpPr>
          <p:spPr>
            <a:xfrm>
              <a:off x="6492905" y="5221222"/>
              <a:ext cx="2276643" cy="11600"/>
            </a:xfrm>
            <a:prstGeom prst="line">
              <a:avLst/>
            </a:prstGeom>
            <a:ln w="6350" cmpd="sng">
              <a:solidFill>
                <a:srgbClr val="A6A6A6"/>
              </a:solidFill>
              <a:prstDash val="solid"/>
            </a:ln>
            <a:effectLst/>
          </p:spPr>
          <p:style>
            <a:lnRef idx="2">
              <a:schemeClr val="accent1"/>
            </a:lnRef>
            <a:fillRef idx="0">
              <a:schemeClr val="accent1"/>
            </a:fillRef>
            <a:effectRef idx="1">
              <a:schemeClr val="accent1"/>
            </a:effectRef>
            <a:fontRef idx="minor">
              <a:schemeClr val="tx1"/>
            </a:fontRef>
          </p:style>
        </p:cxnSp>
      </p:grpSp>
      <p:cxnSp>
        <p:nvCxnSpPr>
          <p:cNvPr id="25" name="Lige forbindelse 24"/>
          <p:cNvCxnSpPr/>
          <p:nvPr userDrawn="1"/>
        </p:nvCxnSpPr>
        <p:spPr>
          <a:xfrm>
            <a:off x="529162" y="6274429"/>
            <a:ext cx="5267935" cy="0"/>
          </a:xfrm>
          <a:prstGeom prst="line">
            <a:avLst/>
          </a:prstGeom>
          <a:ln w="6350" cmpd="sng">
            <a:solidFill>
              <a:srgbClr val="A6A6A6"/>
            </a:solidFill>
            <a:prstDash val="solid"/>
          </a:ln>
          <a:effectLst/>
        </p:spPr>
        <p:style>
          <a:lnRef idx="2">
            <a:schemeClr val="accent1"/>
          </a:lnRef>
          <a:fillRef idx="0">
            <a:schemeClr val="accent1"/>
          </a:fillRef>
          <a:effectRef idx="1">
            <a:schemeClr val="accent1"/>
          </a:effectRef>
          <a:fontRef idx="minor">
            <a:schemeClr val="tx1"/>
          </a:fontRef>
        </p:style>
      </p:cxnSp>
      <p:sp>
        <p:nvSpPr>
          <p:cNvPr id="29" name="Titel 1"/>
          <p:cNvSpPr txBox="1">
            <a:spLocks/>
          </p:cNvSpPr>
          <p:nvPr userDrawn="1"/>
        </p:nvSpPr>
        <p:spPr>
          <a:xfrm>
            <a:off x="432135" y="2837663"/>
            <a:ext cx="5119353" cy="1453628"/>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r>
              <a:rPr lang="da-DK" sz="1800" b="1" i="0" dirty="0" smtClean="0">
                <a:solidFill>
                  <a:srgbClr val="595959"/>
                </a:solidFill>
                <a:latin typeface="Verdana"/>
              </a:rPr>
              <a:t>Manchet</a:t>
            </a:r>
            <a:endParaRPr lang="da-DK" sz="1800" b="1" i="0" dirty="0">
              <a:solidFill>
                <a:srgbClr val="595959"/>
              </a:solidFill>
              <a:latin typeface="Verdana"/>
            </a:endParaRPr>
          </a:p>
        </p:txBody>
      </p:sp>
      <p:sp>
        <p:nvSpPr>
          <p:cNvPr id="30" name="Titel 1"/>
          <p:cNvSpPr txBox="1">
            <a:spLocks/>
          </p:cNvSpPr>
          <p:nvPr userDrawn="1"/>
        </p:nvSpPr>
        <p:spPr>
          <a:xfrm>
            <a:off x="432135" y="6372492"/>
            <a:ext cx="5119353" cy="1453628"/>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r>
              <a:rPr lang="da-DK" sz="1100" b="0" i="0" dirty="0" smtClean="0">
                <a:solidFill>
                  <a:srgbClr val="027091"/>
                </a:solidFill>
                <a:latin typeface="Verdana"/>
              </a:rPr>
              <a:t>Link</a:t>
            </a:r>
            <a:endParaRPr lang="da-DK" sz="1100" b="0" i="0" dirty="0">
              <a:solidFill>
                <a:srgbClr val="027091"/>
              </a:solidFill>
              <a:latin typeface="Verdana"/>
            </a:endParaRPr>
          </a:p>
        </p:txBody>
      </p:sp>
      <p:sp>
        <p:nvSpPr>
          <p:cNvPr id="31" name="Titel 1"/>
          <p:cNvSpPr txBox="1">
            <a:spLocks/>
          </p:cNvSpPr>
          <p:nvPr userDrawn="1"/>
        </p:nvSpPr>
        <p:spPr>
          <a:xfrm>
            <a:off x="432135" y="3894385"/>
            <a:ext cx="5119353" cy="1349793"/>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r>
              <a:rPr lang="da-DK" sz="1800" b="0" i="0" dirty="0" smtClean="0">
                <a:solidFill>
                  <a:srgbClr val="595959"/>
                </a:solidFill>
                <a:latin typeface="Verdana"/>
              </a:rPr>
              <a:t>Brødskrift</a:t>
            </a:r>
            <a:endParaRPr lang="da-DK" sz="1800" b="0" i="0" dirty="0">
              <a:solidFill>
                <a:srgbClr val="595959"/>
              </a:solidFill>
              <a:latin typeface="Verdana"/>
            </a:endParaRPr>
          </a:p>
        </p:txBody>
      </p:sp>
      <p:sp>
        <p:nvSpPr>
          <p:cNvPr id="27" name="Titel 1"/>
          <p:cNvSpPr txBox="1">
            <a:spLocks/>
          </p:cNvSpPr>
          <p:nvPr userDrawn="1"/>
        </p:nvSpPr>
        <p:spPr>
          <a:xfrm>
            <a:off x="6231681" y="3222167"/>
            <a:ext cx="2365543" cy="469793"/>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r>
              <a:rPr lang="da-DK" sz="1000" b="1" i="0" dirty="0" smtClean="0">
                <a:solidFill>
                  <a:srgbClr val="595959"/>
                </a:solidFill>
                <a:latin typeface="Verdana"/>
              </a:rPr>
              <a:t>Infoskrift</a:t>
            </a:r>
          </a:p>
          <a:p>
            <a:endParaRPr lang="da-DK" sz="1000" b="1" i="0" dirty="0">
              <a:solidFill>
                <a:srgbClr val="595959"/>
              </a:solidFill>
              <a:latin typeface="Verdana"/>
            </a:endParaRPr>
          </a:p>
        </p:txBody>
      </p:sp>
      <p:sp>
        <p:nvSpPr>
          <p:cNvPr id="32" name="Titel 1"/>
          <p:cNvSpPr txBox="1">
            <a:spLocks/>
          </p:cNvSpPr>
          <p:nvPr userDrawn="1"/>
        </p:nvSpPr>
        <p:spPr>
          <a:xfrm>
            <a:off x="8083226" y="3099842"/>
            <a:ext cx="621314" cy="469793"/>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pPr algn="r"/>
            <a:r>
              <a:rPr lang="da-DK" sz="2400" b="0" i="0" dirty="0" smtClean="0">
                <a:solidFill>
                  <a:srgbClr val="595959"/>
                </a:solidFill>
                <a:latin typeface="Verdana"/>
              </a:rPr>
              <a:t>Tal</a:t>
            </a:r>
            <a:endParaRPr lang="da-DK" sz="2400" b="0" i="0" dirty="0">
              <a:solidFill>
                <a:srgbClr val="595959"/>
              </a:solidFill>
              <a:latin typeface="Verdana"/>
            </a:endParaRPr>
          </a:p>
        </p:txBody>
      </p:sp>
      <p:sp>
        <p:nvSpPr>
          <p:cNvPr id="4" name="Pladsholder til billede 3"/>
          <p:cNvSpPr>
            <a:spLocks noGrp="1"/>
          </p:cNvSpPr>
          <p:nvPr>
            <p:ph type="pic" sz="quarter" idx="10" hasCustomPrompt="1"/>
          </p:nvPr>
        </p:nvSpPr>
        <p:spPr>
          <a:xfrm>
            <a:off x="7051675" y="1870075"/>
            <a:ext cx="852488" cy="968375"/>
          </a:xfrm>
          <a:prstGeom prst="rect">
            <a:avLst/>
          </a:prstGeom>
        </p:spPr>
        <p:txBody>
          <a:bodyPr vert="horz"/>
          <a:lstStyle>
            <a:lvl1pPr marL="0" indent="0">
              <a:buFontTx/>
              <a:buNone/>
              <a:defRPr sz="1200">
                <a:latin typeface="Verdana"/>
              </a:defRPr>
            </a:lvl1pPr>
          </a:lstStyle>
          <a:p>
            <a:r>
              <a:rPr lang="da-DK" dirty="0" smtClean="0"/>
              <a:t>Logo el. billede</a:t>
            </a:r>
            <a:endParaRPr lang="da-DK" dirty="0"/>
          </a:p>
        </p:txBody>
      </p:sp>
      <p:sp>
        <p:nvSpPr>
          <p:cNvPr id="34" name="Titel 1"/>
          <p:cNvSpPr txBox="1">
            <a:spLocks/>
          </p:cNvSpPr>
          <p:nvPr userDrawn="1"/>
        </p:nvSpPr>
        <p:spPr>
          <a:xfrm>
            <a:off x="6231681" y="3818666"/>
            <a:ext cx="2365543" cy="320875"/>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r>
              <a:rPr lang="da-DK" sz="1000" b="1" i="0" dirty="0" smtClean="0">
                <a:solidFill>
                  <a:srgbClr val="595959"/>
                </a:solidFill>
                <a:latin typeface="Verdana"/>
              </a:rPr>
              <a:t>Infoskrift</a:t>
            </a:r>
          </a:p>
          <a:p>
            <a:endParaRPr lang="da-DK" sz="1000" b="1" i="0" dirty="0">
              <a:solidFill>
                <a:srgbClr val="595959"/>
              </a:solidFill>
              <a:latin typeface="Verdana"/>
            </a:endParaRPr>
          </a:p>
        </p:txBody>
      </p:sp>
      <p:sp>
        <p:nvSpPr>
          <p:cNvPr id="35" name="Titel 1"/>
          <p:cNvSpPr txBox="1">
            <a:spLocks/>
          </p:cNvSpPr>
          <p:nvPr userDrawn="1"/>
        </p:nvSpPr>
        <p:spPr>
          <a:xfrm>
            <a:off x="8083226" y="3715755"/>
            <a:ext cx="621314" cy="469793"/>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pPr algn="r"/>
            <a:r>
              <a:rPr lang="da-DK" sz="2400" b="0" i="0" dirty="0" smtClean="0">
                <a:solidFill>
                  <a:srgbClr val="595959"/>
                </a:solidFill>
                <a:latin typeface="Verdana"/>
              </a:rPr>
              <a:t>Tal</a:t>
            </a:r>
            <a:endParaRPr lang="da-DK" sz="2400" b="0" i="0" dirty="0">
              <a:solidFill>
                <a:srgbClr val="595959"/>
              </a:solidFill>
              <a:latin typeface="Verdana"/>
            </a:endParaRPr>
          </a:p>
        </p:txBody>
      </p:sp>
    </p:spTree>
    <p:extLst>
      <p:ext uri="{BB962C8B-B14F-4D97-AF65-F5344CB8AC3E}">
        <p14:creationId xmlns:p14="http://schemas.microsoft.com/office/powerpoint/2010/main" val="2860690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rodukt">
    <p:spTree>
      <p:nvGrpSpPr>
        <p:cNvPr id="1" name=""/>
        <p:cNvGrpSpPr/>
        <p:nvPr/>
      </p:nvGrpSpPr>
      <p:grpSpPr>
        <a:xfrm>
          <a:off x="0" y="0"/>
          <a:ext cx="0" cy="0"/>
          <a:chOff x="0" y="0"/>
          <a:chExt cx="0" cy="0"/>
        </a:xfrm>
      </p:grpSpPr>
      <p:sp>
        <p:nvSpPr>
          <p:cNvPr id="7" name="Rektangel 6"/>
          <p:cNvSpPr/>
          <p:nvPr userDrawn="1"/>
        </p:nvSpPr>
        <p:spPr>
          <a:xfrm>
            <a:off x="0" y="1051978"/>
            <a:ext cx="9144000" cy="5806021"/>
          </a:xfrm>
          <a:prstGeom prst="rect">
            <a:avLst/>
          </a:prstGeom>
          <a:solidFill>
            <a:srgbClr val="6F757A">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a:p>
        </p:txBody>
      </p:sp>
      <p:sp>
        <p:nvSpPr>
          <p:cNvPr id="2" name="Titel 1"/>
          <p:cNvSpPr>
            <a:spLocks noGrp="1"/>
          </p:cNvSpPr>
          <p:nvPr>
            <p:ph type="title"/>
          </p:nvPr>
        </p:nvSpPr>
        <p:spPr>
          <a:xfrm>
            <a:off x="432135" y="1181348"/>
            <a:ext cx="8229601" cy="1455691"/>
          </a:xfrm>
          <a:prstGeom prst="rect">
            <a:avLst/>
          </a:prstGeom>
        </p:spPr>
        <p:txBody>
          <a:bodyPr/>
          <a:lstStyle>
            <a:lvl1pPr algn="l">
              <a:defRPr>
                <a:solidFill>
                  <a:srgbClr val="595959"/>
                </a:solidFill>
              </a:defRPr>
            </a:lvl1pPr>
          </a:lstStyle>
          <a:p>
            <a:r>
              <a:rPr lang="da-DK" smtClean="0"/>
              <a:t>Klik for at redigere i masteren</a:t>
            </a:r>
            <a:endParaRPr lang="da-DK" dirty="0"/>
          </a:p>
        </p:txBody>
      </p:sp>
      <p:grpSp>
        <p:nvGrpSpPr>
          <p:cNvPr id="12" name="Grupper 11"/>
          <p:cNvGrpSpPr/>
          <p:nvPr userDrawn="1"/>
        </p:nvGrpSpPr>
        <p:grpSpPr>
          <a:xfrm>
            <a:off x="6320581" y="2926563"/>
            <a:ext cx="2283819" cy="3347865"/>
            <a:chOff x="6492905" y="1540088"/>
            <a:chExt cx="2283819" cy="3692734"/>
          </a:xfrm>
        </p:grpSpPr>
        <p:cxnSp>
          <p:nvCxnSpPr>
            <p:cNvPr id="18" name="Lige forbindelse 17"/>
            <p:cNvCxnSpPr/>
            <p:nvPr/>
          </p:nvCxnSpPr>
          <p:spPr>
            <a:xfrm>
              <a:off x="6500081" y="1540088"/>
              <a:ext cx="2276643" cy="0"/>
            </a:xfrm>
            <a:prstGeom prst="line">
              <a:avLst/>
            </a:prstGeom>
            <a:ln w="6350" cmpd="sng">
              <a:solidFill>
                <a:srgbClr val="A6A6A6"/>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Lige forbindelse 20"/>
            <p:cNvCxnSpPr/>
            <p:nvPr/>
          </p:nvCxnSpPr>
          <p:spPr>
            <a:xfrm>
              <a:off x="6500081" y="2384330"/>
              <a:ext cx="2276643" cy="0"/>
            </a:xfrm>
            <a:prstGeom prst="line">
              <a:avLst/>
            </a:prstGeom>
            <a:ln w="6350" cmpd="sng">
              <a:solidFill>
                <a:srgbClr val="A6A6A6"/>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4" name="Lige forbindelse 23"/>
            <p:cNvCxnSpPr/>
            <p:nvPr/>
          </p:nvCxnSpPr>
          <p:spPr>
            <a:xfrm>
              <a:off x="6492905" y="5221222"/>
              <a:ext cx="2276643" cy="11600"/>
            </a:xfrm>
            <a:prstGeom prst="line">
              <a:avLst/>
            </a:prstGeom>
            <a:ln w="6350" cmpd="sng">
              <a:solidFill>
                <a:srgbClr val="A6A6A6"/>
              </a:solidFill>
              <a:prstDash val="solid"/>
            </a:ln>
            <a:effectLst/>
          </p:spPr>
          <p:style>
            <a:lnRef idx="2">
              <a:schemeClr val="accent1"/>
            </a:lnRef>
            <a:fillRef idx="0">
              <a:schemeClr val="accent1"/>
            </a:fillRef>
            <a:effectRef idx="1">
              <a:schemeClr val="accent1"/>
            </a:effectRef>
            <a:fontRef idx="minor">
              <a:schemeClr val="tx1"/>
            </a:fontRef>
          </p:style>
        </p:cxnSp>
      </p:grpSp>
      <p:cxnSp>
        <p:nvCxnSpPr>
          <p:cNvPr id="25" name="Lige forbindelse 24"/>
          <p:cNvCxnSpPr/>
          <p:nvPr userDrawn="1"/>
        </p:nvCxnSpPr>
        <p:spPr>
          <a:xfrm>
            <a:off x="529162" y="6274429"/>
            <a:ext cx="5267935" cy="0"/>
          </a:xfrm>
          <a:prstGeom prst="line">
            <a:avLst/>
          </a:prstGeom>
          <a:ln w="6350" cmpd="sng">
            <a:solidFill>
              <a:srgbClr val="A6A6A6"/>
            </a:solidFill>
            <a:prstDash val="solid"/>
          </a:ln>
          <a:effectLst/>
        </p:spPr>
        <p:style>
          <a:lnRef idx="2">
            <a:schemeClr val="accent1"/>
          </a:lnRef>
          <a:fillRef idx="0">
            <a:schemeClr val="accent1"/>
          </a:fillRef>
          <a:effectRef idx="1">
            <a:schemeClr val="accent1"/>
          </a:effectRef>
          <a:fontRef idx="minor">
            <a:schemeClr val="tx1"/>
          </a:fontRef>
        </p:style>
      </p:cxnSp>
      <p:sp>
        <p:nvSpPr>
          <p:cNvPr id="29" name="Titel 1"/>
          <p:cNvSpPr txBox="1">
            <a:spLocks/>
          </p:cNvSpPr>
          <p:nvPr userDrawn="1"/>
        </p:nvSpPr>
        <p:spPr>
          <a:xfrm>
            <a:off x="432135" y="2837663"/>
            <a:ext cx="5119353" cy="1453628"/>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r>
              <a:rPr lang="da-DK" sz="1800" b="1" i="0" dirty="0" smtClean="0">
                <a:solidFill>
                  <a:srgbClr val="595959"/>
                </a:solidFill>
                <a:latin typeface="Verdana"/>
              </a:rPr>
              <a:t>Manchet</a:t>
            </a:r>
            <a:endParaRPr lang="da-DK" sz="1800" b="1" i="0" dirty="0">
              <a:solidFill>
                <a:srgbClr val="595959"/>
              </a:solidFill>
              <a:latin typeface="Verdana"/>
            </a:endParaRPr>
          </a:p>
        </p:txBody>
      </p:sp>
      <p:sp>
        <p:nvSpPr>
          <p:cNvPr id="30" name="Titel 1"/>
          <p:cNvSpPr txBox="1">
            <a:spLocks/>
          </p:cNvSpPr>
          <p:nvPr userDrawn="1"/>
        </p:nvSpPr>
        <p:spPr>
          <a:xfrm>
            <a:off x="432135" y="6372492"/>
            <a:ext cx="5119353" cy="1453628"/>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r>
              <a:rPr lang="da-DK" sz="1100" b="0" i="0" dirty="0" smtClean="0">
                <a:solidFill>
                  <a:srgbClr val="027091"/>
                </a:solidFill>
                <a:latin typeface="Verdana"/>
              </a:rPr>
              <a:t>Link</a:t>
            </a:r>
            <a:endParaRPr lang="da-DK" sz="1100" b="0" i="0" dirty="0">
              <a:solidFill>
                <a:srgbClr val="027091"/>
              </a:solidFill>
              <a:latin typeface="Verdana"/>
            </a:endParaRPr>
          </a:p>
        </p:txBody>
      </p:sp>
      <p:sp>
        <p:nvSpPr>
          <p:cNvPr id="31" name="Titel 1"/>
          <p:cNvSpPr txBox="1">
            <a:spLocks/>
          </p:cNvSpPr>
          <p:nvPr userDrawn="1"/>
        </p:nvSpPr>
        <p:spPr>
          <a:xfrm>
            <a:off x="432135" y="3894385"/>
            <a:ext cx="5119353" cy="1349793"/>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r>
              <a:rPr lang="da-DK" sz="1800" b="0" i="0" dirty="0" smtClean="0">
                <a:solidFill>
                  <a:srgbClr val="595959"/>
                </a:solidFill>
                <a:latin typeface="Verdana"/>
              </a:rPr>
              <a:t>Brødskrift</a:t>
            </a:r>
            <a:endParaRPr lang="da-DK" sz="1800" b="0" i="0" dirty="0">
              <a:solidFill>
                <a:srgbClr val="595959"/>
              </a:solidFill>
              <a:latin typeface="Verdana"/>
            </a:endParaRPr>
          </a:p>
        </p:txBody>
      </p:sp>
      <p:sp>
        <p:nvSpPr>
          <p:cNvPr id="27" name="Titel 1"/>
          <p:cNvSpPr txBox="1">
            <a:spLocks/>
          </p:cNvSpPr>
          <p:nvPr userDrawn="1"/>
        </p:nvSpPr>
        <p:spPr>
          <a:xfrm>
            <a:off x="6839857" y="3222167"/>
            <a:ext cx="1757367" cy="493588"/>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r>
              <a:rPr lang="da-DK" sz="1000" b="1" i="0" dirty="0" smtClean="0">
                <a:solidFill>
                  <a:srgbClr val="595959"/>
                </a:solidFill>
                <a:latin typeface="Verdana"/>
              </a:rPr>
              <a:t>Infoskrift</a:t>
            </a:r>
          </a:p>
          <a:p>
            <a:endParaRPr lang="da-DK" sz="1000" b="1" i="0" dirty="0">
              <a:solidFill>
                <a:srgbClr val="595959"/>
              </a:solidFill>
              <a:latin typeface="Verdana"/>
            </a:endParaRPr>
          </a:p>
        </p:txBody>
      </p:sp>
      <p:sp>
        <p:nvSpPr>
          <p:cNvPr id="34" name="Titel 1"/>
          <p:cNvSpPr txBox="1">
            <a:spLocks/>
          </p:cNvSpPr>
          <p:nvPr userDrawn="1"/>
        </p:nvSpPr>
        <p:spPr>
          <a:xfrm>
            <a:off x="6948714" y="3818666"/>
            <a:ext cx="1648510" cy="320875"/>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r>
              <a:rPr lang="da-DK" sz="1000" b="1" i="0" dirty="0" smtClean="0">
                <a:solidFill>
                  <a:srgbClr val="595959"/>
                </a:solidFill>
                <a:latin typeface="Verdana"/>
              </a:rPr>
              <a:t>Infoskrift</a:t>
            </a:r>
          </a:p>
          <a:p>
            <a:endParaRPr lang="da-DK" sz="1000" b="1" i="0" dirty="0">
              <a:solidFill>
                <a:srgbClr val="595959"/>
              </a:solidFill>
              <a:latin typeface="Verdana"/>
            </a:endParaRPr>
          </a:p>
        </p:txBody>
      </p:sp>
      <p:pic>
        <p:nvPicPr>
          <p:cNvPr id="23" name="Billede 22" descr="Tje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56695" y="3222167"/>
            <a:ext cx="270829" cy="260798"/>
          </a:xfrm>
          <a:prstGeom prst="rect">
            <a:avLst/>
          </a:prstGeom>
        </p:spPr>
      </p:pic>
      <p:pic>
        <p:nvPicPr>
          <p:cNvPr id="26" name="Billede 25" descr="Tje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56695" y="3763986"/>
            <a:ext cx="270829" cy="260798"/>
          </a:xfrm>
          <a:prstGeom prst="rect">
            <a:avLst/>
          </a:prstGeom>
        </p:spPr>
      </p:pic>
      <p:sp>
        <p:nvSpPr>
          <p:cNvPr id="28" name="Oval billedforklaring 27"/>
          <p:cNvSpPr/>
          <p:nvPr userDrawn="1"/>
        </p:nvSpPr>
        <p:spPr>
          <a:xfrm>
            <a:off x="7101790" y="2086706"/>
            <a:ext cx="873394" cy="550333"/>
          </a:xfrm>
          <a:prstGeom prst="wedgeEllipseCallout">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a-DK" b="1" dirty="0">
                <a:latin typeface="Verdana"/>
                <a:cs typeface="Verdana"/>
              </a:rPr>
              <a:t>+</a:t>
            </a:r>
          </a:p>
        </p:txBody>
      </p:sp>
    </p:spTree>
    <p:extLst>
      <p:ext uri="{BB962C8B-B14F-4D97-AF65-F5344CB8AC3E}">
        <p14:creationId xmlns:p14="http://schemas.microsoft.com/office/powerpoint/2010/main" val="722601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rodukt_PRINT">
    <p:spTree>
      <p:nvGrpSpPr>
        <p:cNvPr id="1" name=""/>
        <p:cNvGrpSpPr/>
        <p:nvPr/>
      </p:nvGrpSpPr>
      <p:grpSpPr>
        <a:xfrm>
          <a:off x="0" y="0"/>
          <a:ext cx="0" cy="0"/>
          <a:chOff x="0" y="0"/>
          <a:chExt cx="0" cy="0"/>
        </a:xfrm>
      </p:grpSpPr>
      <p:sp>
        <p:nvSpPr>
          <p:cNvPr id="2" name="Titel 1"/>
          <p:cNvSpPr>
            <a:spLocks noGrp="1"/>
          </p:cNvSpPr>
          <p:nvPr>
            <p:ph type="title"/>
          </p:nvPr>
        </p:nvSpPr>
        <p:spPr>
          <a:xfrm>
            <a:off x="432135" y="1181348"/>
            <a:ext cx="8229601" cy="1455691"/>
          </a:xfrm>
          <a:prstGeom prst="rect">
            <a:avLst/>
          </a:prstGeom>
        </p:spPr>
        <p:txBody>
          <a:bodyPr/>
          <a:lstStyle>
            <a:lvl1pPr algn="l">
              <a:defRPr>
                <a:solidFill>
                  <a:srgbClr val="595959"/>
                </a:solidFill>
              </a:defRPr>
            </a:lvl1pPr>
          </a:lstStyle>
          <a:p>
            <a:r>
              <a:rPr lang="da-DK" smtClean="0"/>
              <a:t>Klik for at redigere i masteren</a:t>
            </a:r>
            <a:endParaRPr lang="da-DK" dirty="0"/>
          </a:p>
        </p:txBody>
      </p:sp>
      <p:grpSp>
        <p:nvGrpSpPr>
          <p:cNvPr id="12" name="Grupper 11"/>
          <p:cNvGrpSpPr/>
          <p:nvPr userDrawn="1"/>
        </p:nvGrpSpPr>
        <p:grpSpPr>
          <a:xfrm>
            <a:off x="6320581" y="2926563"/>
            <a:ext cx="2283819" cy="3347865"/>
            <a:chOff x="6492905" y="1540088"/>
            <a:chExt cx="2283819" cy="3692734"/>
          </a:xfrm>
        </p:grpSpPr>
        <p:cxnSp>
          <p:nvCxnSpPr>
            <p:cNvPr id="18" name="Lige forbindelse 17"/>
            <p:cNvCxnSpPr/>
            <p:nvPr/>
          </p:nvCxnSpPr>
          <p:spPr>
            <a:xfrm>
              <a:off x="6500081" y="1540088"/>
              <a:ext cx="2276643" cy="0"/>
            </a:xfrm>
            <a:prstGeom prst="line">
              <a:avLst/>
            </a:prstGeom>
            <a:ln w="6350" cmpd="sng">
              <a:solidFill>
                <a:srgbClr val="A6A6A6"/>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Lige forbindelse 20"/>
            <p:cNvCxnSpPr/>
            <p:nvPr/>
          </p:nvCxnSpPr>
          <p:spPr>
            <a:xfrm>
              <a:off x="6500081" y="2384330"/>
              <a:ext cx="2276643" cy="0"/>
            </a:xfrm>
            <a:prstGeom prst="line">
              <a:avLst/>
            </a:prstGeom>
            <a:ln w="6350" cmpd="sng">
              <a:solidFill>
                <a:srgbClr val="A6A6A6"/>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4" name="Lige forbindelse 23"/>
            <p:cNvCxnSpPr/>
            <p:nvPr/>
          </p:nvCxnSpPr>
          <p:spPr>
            <a:xfrm>
              <a:off x="6492905" y="5221222"/>
              <a:ext cx="2276643" cy="11600"/>
            </a:xfrm>
            <a:prstGeom prst="line">
              <a:avLst/>
            </a:prstGeom>
            <a:ln w="6350" cmpd="sng">
              <a:solidFill>
                <a:srgbClr val="A6A6A6"/>
              </a:solidFill>
              <a:prstDash val="solid"/>
            </a:ln>
            <a:effectLst/>
          </p:spPr>
          <p:style>
            <a:lnRef idx="2">
              <a:schemeClr val="accent1"/>
            </a:lnRef>
            <a:fillRef idx="0">
              <a:schemeClr val="accent1"/>
            </a:fillRef>
            <a:effectRef idx="1">
              <a:schemeClr val="accent1"/>
            </a:effectRef>
            <a:fontRef idx="minor">
              <a:schemeClr val="tx1"/>
            </a:fontRef>
          </p:style>
        </p:cxnSp>
      </p:grpSp>
      <p:cxnSp>
        <p:nvCxnSpPr>
          <p:cNvPr id="25" name="Lige forbindelse 24"/>
          <p:cNvCxnSpPr/>
          <p:nvPr userDrawn="1"/>
        </p:nvCxnSpPr>
        <p:spPr>
          <a:xfrm>
            <a:off x="529162" y="6274429"/>
            <a:ext cx="5267935" cy="0"/>
          </a:xfrm>
          <a:prstGeom prst="line">
            <a:avLst/>
          </a:prstGeom>
          <a:ln w="6350" cmpd="sng">
            <a:solidFill>
              <a:srgbClr val="A6A6A6"/>
            </a:solidFill>
            <a:prstDash val="solid"/>
          </a:ln>
          <a:effectLst/>
        </p:spPr>
        <p:style>
          <a:lnRef idx="2">
            <a:schemeClr val="accent1"/>
          </a:lnRef>
          <a:fillRef idx="0">
            <a:schemeClr val="accent1"/>
          </a:fillRef>
          <a:effectRef idx="1">
            <a:schemeClr val="accent1"/>
          </a:effectRef>
          <a:fontRef idx="minor">
            <a:schemeClr val="tx1"/>
          </a:fontRef>
        </p:style>
      </p:cxnSp>
      <p:sp>
        <p:nvSpPr>
          <p:cNvPr id="29" name="Titel 1"/>
          <p:cNvSpPr txBox="1">
            <a:spLocks/>
          </p:cNvSpPr>
          <p:nvPr userDrawn="1"/>
        </p:nvSpPr>
        <p:spPr>
          <a:xfrm>
            <a:off x="432135" y="2837663"/>
            <a:ext cx="5119353" cy="1453628"/>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r>
              <a:rPr lang="da-DK" sz="1800" b="1" i="0" dirty="0" smtClean="0">
                <a:solidFill>
                  <a:srgbClr val="595959"/>
                </a:solidFill>
                <a:latin typeface="Verdana"/>
              </a:rPr>
              <a:t>Manchet</a:t>
            </a:r>
            <a:endParaRPr lang="da-DK" sz="1800" b="1" i="0" dirty="0">
              <a:solidFill>
                <a:srgbClr val="595959"/>
              </a:solidFill>
              <a:latin typeface="Verdana"/>
            </a:endParaRPr>
          </a:p>
        </p:txBody>
      </p:sp>
      <p:sp>
        <p:nvSpPr>
          <p:cNvPr id="30" name="Titel 1"/>
          <p:cNvSpPr txBox="1">
            <a:spLocks/>
          </p:cNvSpPr>
          <p:nvPr userDrawn="1"/>
        </p:nvSpPr>
        <p:spPr>
          <a:xfrm>
            <a:off x="432135" y="6372492"/>
            <a:ext cx="5119353" cy="1453628"/>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r>
              <a:rPr lang="da-DK" sz="1100" b="0" i="0" dirty="0" smtClean="0">
                <a:solidFill>
                  <a:srgbClr val="027091"/>
                </a:solidFill>
                <a:latin typeface="Verdana"/>
              </a:rPr>
              <a:t>Link</a:t>
            </a:r>
            <a:endParaRPr lang="da-DK" sz="1100" b="0" i="0" dirty="0">
              <a:solidFill>
                <a:srgbClr val="027091"/>
              </a:solidFill>
              <a:latin typeface="Verdana"/>
            </a:endParaRPr>
          </a:p>
        </p:txBody>
      </p:sp>
      <p:sp>
        <p:nvSpPr>
          <p:cNvPr id="31" name="Titel 1"/>
          <p:cNvSpPr txBox="1">
            <a:spLocks/>
          </p:cNvSpPr>
          <p:nvPr userDrawn="1"/>
        </p:nvSpPr>
        <p:spPr>
          <a:xfrm>
            <a:off x="432135" y="3894385"/>
            <a:ext cx="5119353" cy="1349793"/>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r>
              <a:rPr lang="da-DK" sz="1800" b="0" i="0" dirty="0" smtClean="0">
                <a:solidFill>
                  <a:srgbClr val="595959"/>
                </a:solidFill>
                <a:latin typeface="Verdana"/>
              </a:rPr>
              <a:t>Brødskrift</a:t>
            </a:r>
            <a:endParaRPr lang="da-DK" sz="1800" b="0" i="0" dirty="0">
              <a:solidFill>
                <a:srgbClr val="595959"/>
              </a:solidFill>
              <a:latin typeface="Verdana"/>
            </a:endParaRPr>
          </a:p>
        </p:txBody>
      </p:sp>
      <p:sp>
        <p:nvSpPr>
          <p:cNvPr id="27" name="Titel 1"/>
          <p:cNvSpPr txBox="1">
            <a:spLocks/>
          </p:cNvSpPr>
          <p:nvPr userDrawn="1"/>
        </p:nvSpPr>
        <p:spPr>
          <a:xfrm>
            <a:off x="6839857" y="3222167"/>
            <a:ext cx="1757367" cy="493588"/>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r>
              <a:rPr lang="da-DK" sz="1000" b="1" i="0" dirty="0" smtClean="0">
                <a:solidFill>
                  <a:srgbClr val="595959"/>
                </a:solidFill>
                <a:latin typeface="Verdana"/>
              </a:rPr>
              <a:t>Infoskrift</a:t>
            </a:r>
          </a:p>
          <a:p>
            <a:endParaRPr lang="da-DK" sz="1000" b="1" i="0" dirty="0">
              <a:solidFill>
                <a:srgbClr val="595959"/>
              </a:solidFill>
              <a:latin typeface="Verdana"/>
            </a:endParaRPr>
          </a:p>
        </p:txBody>
      </p:sp>
      <p:sp>
        <p:nvSpPr>
          <p:cNvPr id="34" name="Titel 1"/>
          <p:cNvSpPr txBox="1">
            <a:spLocks/>
          </p:cNvSpPr>
          <p:nvPr userDrawn="1"/>
        </p:nvSpPr>
        <p:spPr>
          <a:xfrm>
            <a:off x="6948714" y="3818666"/>
            <a:ext cx="1648510" cy="320875"/>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r>
              <a:rPr lang="da-DK" sz="1000" b="1" i="0" dirty="0" smtClean="0">
                <a:solidFill>
                  <a:srgbClr val="595959"/>
                </a:solidFill>
                <a:latin typeface="Verdana"/>
              </a:rPr>
              <a:t>Infoskrift</a:t>
            </a:r>
          </a:p>
          <a:p>
            <a:endParaRPr lang="da-DK" sz="1000" b="1" i="0" dirty="0">
              <a:solidFill>
                <a:srgbClr val="595959"/>
              </a:solidFill>
              <a:latin typeface="Verdana"/>
            </a:endParaRPr>
          </a:p>
        </p:txBody>
      </p:sp>
      <p:pic>
        <p:nvPicPr>
          <p:cNvPr id="23" name="Billede 22" descr="Tje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56695" y="3222167"/>
            <a:ext cx="270829" cy="260798"/>
          </a:xfrm>
          <a:prstGeom prst="rect">
            <a:avLst/>
          </a:prstGeom>
        </p:spPr>
      </p:pic>
      <p:pic>
        <p:nvPicPr>
          <p:cNvPr id="26" name="Billede 25" descr="Tje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56695" y="3763986"/>
            <a:ext cx="270829" cy="260798"/>
          </a:xfrm>
          <a:prstGeom prst="rect">
            <a:avLst/>
          </a:prstGeom>
        </p:spPr>
      </p:pic>
      <p:sp>
        <p:nvSpPr>
          <p:cNvPr id="28" name="Oval billedforklaring 27"/>
          <p:cNvSpPr/>
          <p:nvPr userDrawn="1"/>
        </p:nvSpPr>
        <p:spPr>
          <a:xfrm>
            <a:off x="7101790" y="2086706"/>
            <a:ext cx="873394" cy="550333"/>
          </a:xfrm>
          <a:prstGeom prst="wedgeEllipseCallout">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a-DK" b="1" dirty="0">
                <a:latin typeface="Verdana"/>
                <a:cs typeface="Verdana"/>
              </a:rPr>
              <a:t>+</a:t>
            </a:r>
          </a:p>
        </p:txBody>
      </p:sp>
    </p:spTree>
    <p:extLst>
      <p:ext uri="{BB962C8B-B14F-4D97-AF65-F5344CB8AC3E}">
        <p14:creationId xmlns:p14="http://schemas.microsoft.com/office/powerpoint/2010/main" val="3948099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3.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2.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Billede 1" descr="virk_logo.eps"/>
          <p:cNvPicPr>
            <a:picLocks noChangeAspect="1"/>
          </p:cNvPicPr>
          <p:nvPr/>
        </p:nvPicPr>
        <p:blipFill>
          <a:blip r:embed="rId31">
            <a:extLst>
              <a:ext uri="{28A0092B-C50C-407E-A947-70E740481C1C}">
                <a14:useLocalDpi xmlns:a14="http://schemas.microsoft.com/office/drawing/2010/main" val="0"/>
              </a:ext>
            </a:extLst>
          </a:blip>
          <a:stretch>
            <a:fillRect/>
          </a:stretch>
        </p:blipFill>
        <p:spPr>
          <a:xfrm>
            <a:off x="547688" y="226840"/>
            <a:ext cx="906169" cy="576653"/>
          </a:xfrm>
          <a:prstGeom prst="rect">
            <a:avLst/>
          </a:prstGeom>
        </p:spPr>
      </p:pic>
      <p:pic>
        <p:nvPicPr>
          <p:cNvPr id="3" name="Billede 2" descr="VirkSupergrafik.eps"/>
          <p:cNvPicPr>
            <a:picLocks noChangeAspect="1"/>
          </p:cNvPicPr>
          <p:nvPr/>
        </p:nvPicPr>
        <p:blipFill>
          <a:blip r:embed="rId32">
            <a:extLst>
              <a:ext uri="{28A0092B-C50C-407E-A947-70E740481C1C}">
                <a14:useLocalDpi xmlns:a14="http://schemas.microsoft.com/office/drawing/2010/main" val="0"/>
              </a:ext>
            </a:extLst>
          </a:blip>
          <a:stretch>
            <a:fillRect/>
          </a:stretch>
        </p:blipFill>
        <p:spPr>
          <a:xfrm>
            <a:off x="0" y="980240"/>
            <a:ext cx="9144000" cy="69098"/>
          </a:xfrm>
          <a:prstGeom prst="rect">
            <a:avLst/>
          </a:prstGeom>
        </p:spPr>
      </p:pic>
    </p:spTree>
    <p:extLst>
      <p:ext uri="{BB962C8B-B14F-4D97-AF65-F5344CB8AC3E}">
        <p14:creationId xmlns:p14="http://schemas.microsoft.com/office/powerpoint/2010/main" val="4163943657"/>
      </p:ext>
    </p:extLst>
  </p:cSld>
  <p:clrMap bg1="lt1" tx1="dk1" bg2="lt2" tx2="dk2" accent1="accent1" accent2="accent2" accent3="accent3" accent4="accent4" accent5="accent5" accent6="accent6" hlink="hlink" folHlink="folHlink"/>
  <p:sldLayoutIdLst>
    <p:sldLayoutId id="2147483649" r:id="rId1"/>
    <p:sldLayoutId id="2147483667" r:id="rId2"/>
    <p:sldLayoutId id="2147483676" r:id="rId3"/>
    <p:sldLayoutId id="2147483660" r:id="rId4"/>
    <p:sldLayoutId id="2147483666" r:id="rId5"/>
    <p:sldLayoutId id="2147483650" r:id="rId6"/>
    <p:sldLayoutId id="2147483677" r:id="rId7"/>
    <p:sldLayoutId id="2147483678" r:id="rId8"/>
    <p:sldLayoutId id="2147483679" r:id="rId9"/>
    <p:sldLayoutId id="2147483658" r:id="rId10"/>
    <p:sldLayoutId id="2147483668" r:id="rId11"/>
    <p:sldLayoutId id="2147483669" r:id="rId12"/>
    <p:sldLayoutId id="2147483659" r:id="rId13"/>
    <p:sldLayoutId id="2147483683" r:id="rId14"/>
    <p:sldLayoutId id="2147483684" r:id="rId15"/>
    <p:sldLayoutId id="2147483670" r:id="rId16"/>
    <p:sldLayoutId id="2147483662" r:id="rId17"/>
    <p:sldLayoutId id="2147483671" r:id="rId18"/>
    <p:sldLayoutId id="2147483663" r:id="rId19"/>
    <p:sldLayoutId id="2147483680" r:id="rId20"/>
    <p:sldLayoutId id="2147483681" r:id="rId21"/>
    <p:sldLayoutId id="2147483672" r:id="rId22"/>
    <p:sldLayoutId id="2147483664" r:id="rId23"/>
    <p:sldLayoutId id="2147483682" r:id="rId24"/>
    <p:sldLayoutId id="2147483673" r:id="rId25"/>
    <p:sldLayoutId id="2147483665" r:id="rId26"/>
    <p:sldLayoutId id="2147483674" r:id="rId27"/>
    <p:sldLayoutId id="2147483661" r:id="rId28"/>
    <p:sldLayoutId id="2147483675" r:id="rId29"/>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1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titel 1"/>
          <p:cNvSpPr>
            <a:spLocks noGrp="1"/>
          </p:cNvSpPr>
          <p:nvPr>
            <p:ph type="subTitle" idx="1"/>
          </p:nvPr>
        </p:nvSpPr>
        <p:spPr/>
        <p:txBody>
          <a:bodyPr/>
          <a:lstStyle/>
          <a:p>
            <a:endParaRPr lang="da-DK"/>
          </a:p>
        </p:txBody>
      </p:sp>
      <p:sp>
        <p:nvSpPr>
          <p:cNvPr id="3" name="Titel 2"/>
          <p:cNvSpPr>
            <a:spLocks noGrp="1"/>
          </p:cNvSpPr>
          <p:nvPr>
            <p:ph type="ctrTitle"/>
          </p:nvPr>
        </p:nvSpPr>
        <p:spPr/>
        <p:txBody>
          <a:bodyPr/>
          <a:lstStyle/>
          <a:p>
            <a:pPr algn="ctr"/>
            <a:r>
              <a:rPr lang="da-DK" smtClean="0"/>
              <a:t>Velkommen </a:t>
            </a:r>
            <a:endParaRPr lang="da-DK" dirty="0"/>
          </a:p>
        </p:txBody>
      </p:sp>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56733" y="163106"/>
            <a:ext cx="828476" cy="756434"/>
          </a:xfrm>
          <a:prstGeom prst="rect">
            <a:avLst/>
          </a:prstGeom>
        </p:spPr>
      </p:pic>
      <p:pic>
        <p:nvPicPr>
          <p:cNvPr id="5" name="Billed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11111" y="395665"/>
            <a:ext cx="2095500" cy="523875"/>
          </a:xfrm>
          <a:prstGeom prst="rect">
            <a:avLst/>
          </a:prstGeom>
        </p:spPr>
      </p:pic>
      <p:pic>
        <p:nvPicPr>
          <p:cNvPr id="6" name="Billed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09027" y="287265"/>
            <a:ext cx="2731122" cy="508116"/>
          </a:xfrm>
          <a:prstGeom prst="rect">
            <a:avLst/>
          </a:prstGeom>
        </p:spPr>
      </p:pic>
    </p:spTree>
    <p:extLst>
      <p:ext uri="{BB962C8B-B14F-4D97-AF65-F5344CB8AC3E}">
        <p14:creationId xmlns:p14="http://schemas.microsoft.com/office/powerpoint/2010/main" val="8824314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Krav om brugertest - formål</a:t>
            </a:r>
            <a:endParaRPr lang="da-DK" dirty="0"/>
          </a:p>
        </p:txBody>
      </p:sp>
      <p:sp>
        <p:nvSpPr>
          <p:cNvPr id="3" name="Pladsholder til indhold 2"/>
          <p:cNvSpPr>
            <a:spLocks noGrp="1"/>
          </p:cNvSpPr>
          <p:nvPr>
            <p:ph sz="half" idx="2"/>
          </p:nvPr>
        </p:nvSpPr>
        <p:spPr>
          <a:xfrm>
            <a:off x="449262" y="2228415"/>
            <a:ext cx="8174037" cy="4291137"/>
          </a:xfrm>
        </p:spPr>
        <p:txBody>
          <a:bodyPr>
            <a:normAutofit/>
          </a:bodyPr>
          <a:lstStyle/>
          <a:p>
            <a:r>
              <a:rPr lang="da-DK" dirty="0" smtClean="0"/>
              <a:t>Kravet</a:t>
            </a:r>
          </a:p>
          <a:p>
            <a:pPr marL="285750" indent="-285750">
              <a:buFont typeface="Arial" panose="020B0604020202020204" pitchFamily="34" charset="0"/>
              <a:buChar char="•"/>
            </a:pPr>
            <a:r>
              <a:rPr lang="da-DK" dirty="0" smtClean="0"/>
              <a:t>Brugertesten skal vise, at de relevante målgrupper ved hjælp af løsningen kan 1) </a:t>
            </a:r>
            <a:r>
              <a:rPr lang="da-DK" u="sng" dirty="0" smtClean="0"/>
              <a:t>gennemføre</a:t>
            </a:r>
            <a:r>
              <a:rPr lang="da-DK" dirty="0" smtClean="0"/>
              <a:t> en relevant opgave, 2) med et </a:t>
            </a:r>
            <a:r>
              <a:rPr lang="da-DK" u="sng" dirty="0" smtClean="0"/>
              <a:t>minimum af spild</a:t>
            </a:r>
            <a:r>
              <a:rPr lang="da-DK" dirty="0" smtClean="0"/>
              <a:t>,  og 3) på en </a:t>
            </a:r>
            <a:r>
              <a:rPr lang="da-DK" u="sng" dirty="0" smtClean="0"/>
              <a:t>tilfredsstillende</a:t>
            </a:r>
            <a:r>
              <a:rPr lang="da-DK" dirty="0" smtClean="0"/>
              <a:t> måde ved hjælp af løsningen. </a:t>
            </a:r>
          </a:p>
          <a:p>
            <a:endParaRPr lang="da-DK" dirty="0"/>
          </a:p>
          <a:p>
            <a:r>
              <a:rPr lang="da-DK" dirty="0" smtClean="0"/>
              <a:t>Indhold</a:t>
            </a:r>
          </a:p>
          <a:p>
            <a:pPr marL="285750" indent="-285750">
              <a:buFont typeface="Arial" panose="020B0604020202020204" pitchFamily="34" charset="0"/>
              <a:buChar char="•"/>
            </a:pPr>
            <a:r>
              <a:rPr lang="da-DK" dirty="0" smtClean="0"/>
              <a:t>Kan brugerne gennemføre deres opgaver i den digitale løsning?</a:t>
            </a:r>
          </a:p>
          <a:p>
            <a:pPr marL="285750" indent="-285750">
              <a:buFont typeface="Arial" panose="020B0604020202020204" pitchFamily="34" charset="0"/>
              <a:buChar char="•"/>
            </a:pPr>
            <a:r>
              <a:rPr lang="da-DK" dirty="0" smtClean="0"/>
              <a:t>Laver brugerne kritiske fejl under opgaveløsningen?</a:t>
            </a:r>
          </a:p>
          <a:p>
            <a:pPr marL="285750" indent="-285750">
              <a:buFont typeface="Arial" panose="020B0604020202020204" pitchFamily="34" charset="0"/>
              <a:buChar char="•"/>
            </a:pPr>
            <a:r>
              <a:rPr lang="da-DK" dirty="0" smtClean="0"/>
              <a:t>Er brugeren tilfreds med den digitale selvbetjeningsløsning?</a:t>
            </a:r>
          </a:p>
          <a:p>
            <a:endParaRPr lang="da-DK" dirty="0" smtClean="0"/>
          </a:p>
          <a:p>
            <a:endParaRPr lang="da-DK" dirty="0"/>
          </a:p>
        </p:txBody>
      </p:sp>
    </p:spTree>
    <p:extLst>
      <p:ext uri="{BB962C8B-B14F-4D97-AF65-F5344CB8AC3E}">
        <p14:creationId xmlns:p14="http://schemas.microsoft.com/office/powerpoint/2010/main" val="479457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Fra international standard til krav</a:t>
            </a:r>
            <a:endParaRPr lang="da-DK" dirty="0"/>
          </a:p>
        </p:txBody>
      </p:sp>
      <p:graphicFrame>
        <p:nvGraphicFramePr>
          <p:cNvPr id="4" name="Pladsholder til indhold 3"/>
          <p:cNvGraphicFramePr>
            <a:graphicFrameLocks noGrp="1"/>
          </p:cNvGraphicFramePr>
          <p:nvPr>
            <p:ph sz="half" idx="2"/>
            <p:extLst>
              <p:ext uri="{D42A27DB-BD31-4B8C-83A1-F6EECF244321}">
                <p14:modId xmlns:p14="http://schemas.microsoft.com/office/powerpoint/2010/main" val="2328505010"/>
              </p:ext>
            </p:extLst>
          </p:nvPr>
        </p:nvGraphicFramePr>
        <p:xfrm>
          <a:off x="449263" y="2228850"/>
          <a:ext cx="7994094" cy="3388360"/>
        </p:xfrm>
        <a:graphic>
          <a:graphicData uri="http://schemas.openxmlformats.org/drawingml/2006/table">
            <a:tbl>
              <a:tblPr firstRow="1" bandRow="1">
                <a:tableStyleId>{5C22544A-7EE6-4342-B048-85BDC9FD1C3A}</a:tableStyleId>
              </a:tblPr>
              <a:tblGrid>
                <a:gridCol w="2664698"/>
                <a:gridCol w="2664698"/>
                <a:gridCol w="2664698"/>
              </a:tblGrid>
              <a:tr h="370840">
                <a:tc>
                  <a:txBody>
                    <a:bodyPr/>
                    <a:lstStyle/>
                    <a:p>
                      <a:r>
                        <a:rPr lang="da-DK" dirty="0" smtClean="0"/>
                        <a:t>Parameter</a:t>
                      </a:r>
                      <a:endParaRPr lang="da-DK" dirty="0"/>
                    </a:p>
                  </a:txBody>
                  <a:tcPr/>
                </a:tc>
                <a:tc>
                  <a:txBody>
                    <a:bodyPr/>
                    <a:lstStyle/>
                    <a:p>
                      <a:r>
                        <a:rPr lang="da-DK" dirty="0" smtClean="0"/>
                        <a:t>Operationalisering</a:t>
                      </a:r>
                      <a:endParaRPr lang="da-DK" dirty="0"/>
                    </a:p>
                  </a:txBody>
                  <a:tcPr/>
                </a:tc>
                <a:tc>
                  <a:txBody>
                    <a:bodyPr/>
                    <a:lstStyle/>
                    <a:p>
                      <a:r>
                        <a:rPr lang="da-DK" dirty="0" smtClean="0"/>
                        <a:t>Beståelseskriterie</a:t>
                      </a:r>
                      <a:endParaRPr lang="da-DK" dirty="0"/>
                    </a:p>
                  </a:txBody>
                  <a:tcPr/>
                </a:tc>
              </a:tr>
              <a:tr h="370840">
                <a:tc>
                  <a:txBody>
                    <a:bodyPr/>
                    <a:lstStyle/>
                    <a:p>
                      <a:r>
                        <a:rPr lang="da-DK" dirty="0" smtClean="0"/>
                        <a:t>Gennemførsel</a:t>
                      </a:r>
                      <a:endParaRPr lang="da-DK" dirty="0"/>
                    </a:p>
                  </a:txBody>
                  <a:tcPr/>
                </a:tc>
                <a:tc>
                  <a:txBody>
                    <a:bodyPr/>
                    <a:lstStyle/>
                    <a:p>
                      <a:r>
                        <a:rPr lang="da-DK" dirty="0" smtClean="0"/>
                        <a:t>Gennemføre en opgave</a:t>
                      </a:r>
                      <a:endParaRPr lang="da-DK" dirty="0"/>
                    </a:p>
                  </a:txBody>
                  <a:tcPr/>
                </a:tc>
                <a:tc>
                  <a:txBody>
                    <a:bodyPr/>
                    <a:lstStyle/>
                    <a:p>
                      <a:r>
                        <a:rPr lang="da-DK" dirty="0" smtClean="0"/>
                        <a:t>80 pct. skal kunne gennemføre</a:t>
                      </a:r>
                      <a:endParaRPr lang="da-DK" dirty="0"/>
                    </a:p>
                  </a:txBody>
                  <a:tcPr/>
                </a:tc>
              </a:tr>
              <a:tr h="370840">
                <a:tc>
                  <a:txBody>
                    <a:bodyPr/>
                    <a:lstStyle/>
                    <a:p>
                      <a:r>
                        <a:rPr lang="da-DK" dirty="0" smtClean="0"/>
                        <a:t>Minimum af spild</a:t>
                      </a:r>
                      <a:endParaRPr lang="da-DK" dirty="0"/>
                    </a:p>
                  </a:txBody>
                  <a:tcPr/>
                </a:tc>
                <a:tc>
                  <a:txBody>
                    <a:bodyPr/>
                    <a:lstStyle/>
                    <a:p>
                      <a:r>
                        <a:rPr lang="da-DK" dirty="0" smtClean="0"/>
                        <a:t>Kritiske fejl</a:t>
                      </a:r>
                    </a:p>
                    <a:p>
                      <a:endParaRPr lang="da-DK" dirty="0" smtClean="0"/>
                    </a:p>
                    <a:p>
                      <a:r>
                        <a:rPr lang="da-DK" dirty="0" smtClean="0"/>
                        <a:t>(Tid)</a:t>
                      </a:r>
                      <a:endParaRPr lang="da-DK" dirty="0"/>
                    </a:p>
                  </a:txBody>
                  <a:tcPr/>
                </a:tc>
                <a:tc>
                  <a:txBody>
                    <a:bodyPr/>
                    <a:lstStyle/>
                    <a:p>
                      <a:r>
                        <a:rPr lang="da-DK" sz="1800" kern="1200" dirty="0" smtClean="0">
                          <a:solidFill>
                            <a:schemeClr val="dk1"/>
                          </a:solidFill>
                          <a:effectLst/>
                          <a:latin typeface="+mn-lt"/>
                          <a:ea typeface="+mn-ea"/>
                          <a:cs typeface="+mn-cs"/>
                        </a:rPr>
                        <a:t>80 pct. må ikke opleve en kritisk fejl</a:t>
                      </a:r>
                    </a:p>
                    <a:p>
                      <a:r>
                        <a:rPr lang="da-DK" sz="1800" kern="1200" dirty="0" smtClean="0">
                          <a:solidFill>
                            <a:schemeClr val="dk1"/>
                          </a:solidFill>
                          <a:effectLst/>
                          <a:latin typeface="+mn-lt"/>
                          <a:ea typeface="+mn-ea"/>
                          <a:cs typeface="+mn-cs"/>
                        </a:rPr>
                        <a:t>(Tid har ikke et beståelseskriterie, men noteres i rapportskabelon)</a:t>
                      </a:r>
                      <a:endParaRPr lang="da-DK" dirty="0"/>
                    </a:p>
                  </a:txBody>
                  <a:tcPr/>
                </a:tc>
              </a:tr>
              <a:tr h="370840">
                <a:tc>
                  <a:txBody>
                    <a:bodyPr/>
                    <a:lstStyle/>
                    <a:p>
                      <a:r>
                        <a:rPr lang="da-DK" dirty="0" smtClean="0"/>
                        <a:t>Tilfredshed</a:t>
                      </a:r>
                      <a:endParaRPr lang="da-DK" dirty="0"/>
                    </a:p>
                  </a:txBody>
                  <a:tcPr/>
                </a:tc>
                <a:tc>
                  <a:txBody>
                    <a:bodyPr/>
                    <a:lstStyle/>
                    <a:p>
                      <a:r>
                        <a:rPr lang="da-DK" dirty="0" smtClean="0"/>
                        <a:t>Spørgsmål</a:t>
                      </a:r>
                      <a:r>
                        <a:rPr lang="da-DK" baseline="0" dirty="0" smtClean="0"/>
                        <a:t> til brugeren</a:t>
                      </a:r>
                      <a:endParaRPr lang="da-DK" dirty="0"/>
                    </a:p>
                  </a:txBody>
                  <a:tcPr/>
                </a:tc>
                <a:tc>
                  <a:txBody>
                    <a:bodyPr/>
                    <a:lstStyle/>
                    <a:p>
                      <a:r>
                        <a:rPr lang="da-DK" dirty="0" smtClean="0"/>
                        <a:t>Samlet brugertilfredshed skal være 4, på skala</a:t>
                      </a:r>
                      <a:r>
                        <a:rPr lang="da-DK" baseline="0" dirty="0" smtClean="0"/>
                        <a:t> fra 1-5</a:t>
                      </a:r>
                      <a:endParaRPr lang="da-DK" dirty="0"/>
                    </a:p>
                  </a:txBody>
                  <a:tcPr/>
                </a:tc>
              </a:tr>
            </a:tbl>
          </a:graphicData>
        </a:graphic>
      </p:graphicFrame>
    </p:spTree>
    <p:extLst>
      <p:ext uri="{BB962C8B-B14F-4D97-AF65-F5344CB8AC3E}">
        <p14:creationId xmlns:p14="http://schemas.microsoft.com/office/powerpoint/2010/main" val="4233844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Beståelse af kravet</a:t>
            </a:r>
            <a:endParaRPr lang="da-DK" dirty="0"/>
          </a:p>
        </p:txBody>
      </p:sp>
      <p:sp>
        <p:nvSpPr>
          <p:cNvPr id="3" name="Pladsholder til indhold 2"/>
          <p:cNvSpPr>
            <a:spLocks noGrp="1"/>
          </p:cNvSpPr>
          <p:nvPr>
            <p:ph sz="half" idx="2"/>
          </p:nvPr>
        </p:nvSpPr>
        <p:spPr>
          <a:xfrm>
            <a:off x="449262" y="2228415"/>
            <a:ext cx="8174037" cy="4077381"/>
          </a:xfrm>
        </p:spPr>
        <p:txBody>
          <a:bodyPr>
            <a:normAutofit/>
          </a:bodyPr>
          <a:lstStyle/>
          <a:p>
            <a:r>
              <a:rPr lang="da-DK" dirty="0" smtClean="0"/>
              <a:t>Minimumskrav:</a:t>
            </a:r>
          </a:p>
          <a:p>
            <a:endParaRPr lang="da-DK" dirty="0" smtClean="0"/>
          </a:p>
          <a:p>
            <a:pPr marL="285750" indent="-285750">
              <a:buFontTx/>
              <a:buChar char="-"/>
            </a:pPr>
            <a:r>
              <a:rPr lang="da-DK" dirty="0" smtClean="0"/>
              <a:t>80 </a:t>
            </a:r>
            <a:r>
              <a:rPr lang="da-DK" dirty="0" err="1" smtClean="0"/>
              <a:t>pct</a:t>
            </a:r>
            <a:r>
              <a:rPr lang="da-DK" dirty="0" smtClean="0"/>
              <a:t> af testpersonerne skal kunne gennemføre løsningen</a:t>
            </a:r>
          </a:p>
          <a:p>
            <a:pPr marL="285750" indent="-285750">
              <a:buFontTx/>
              <a:buChar char="-"/>
            </a:pPr>
            <a:r>
              <a:rPr lang="da-DK" dirty="0" smtClean="0"/>
              <a:t>80 </a:t>
            </a:r>
            <a:r>
              <a:rPr lang="da-DK" dirty="0" err="1" smtClean="0"/>
              <a:t>pct</a:t>
            </a:r>
            <a:r>
              <a:rPr lang="da-DK" dirty="0" smtClean="0"/>
              <a:t> af testpersonerne må ikke opleve kritiske fejl</a:t>
            </a:r>
          </a:p>
          <a:p>
            <a:pPr marL="1028700" lvl="1">
              <a:buFontTx/>
              <a:buChar char="-"/>
            </a:pPr>
            <a:r>
              <a:rPr lang="da-DK" dirty="0" smtClean="0"/>
              <a:t>Kritisk fejl: fejl som testperson ikke selv kan løse, eller må søge hjælp udenfor løsningen, 2) en fejl, der betyder at formålet med løsningen ikke er opnået på trods af løsningen er gennemført.</a:t>
            </a:r>
          </a:p>
          <a:p>
            <a:pPr marL="285750" indent="-285750">
              <a:buFontTx/>
              <a:buChar char="-"/>
            </a:pPr>
            <a:r>
              <a:rPr lang="da-DK" dirty="0" smtClean="0"/>
              <a:t>Den samlede brugertilfredshed skal være på minimum 4, på en skala fra 1-5, hvor 5 er det bedste.</a:t>
            </a:r>
          </a:p>
          <a:p>
            <a:pPr marL="1028700" lvl="1">
              <a:buFontTx/>
              <a:buChar char="-"/>
            </a:pPr>
            <a:r>
              <a:rPr lang="da-DK" dirty="0" smtClean="0"/>
              <a:t>Tilfredshed opgøres som gennemsnit af alle testpersoners svar på samtlige spørgsmål.  </a:t>
            </a:r>
          </a:p>
          <a:p>
            <a:pPr marL="285750" indent="-285750">
              <a:buFontTx/>
              <a:buChar char="-"/>
            </a:pPr>
            <a:endParaRPr lang="da-DK" dirty="0" smtClean="0"/>
          </a:p>
          <a:p>
            <a:pPr marL="285750" indent="-285750">
              <a:buFontTx/>
              <a:buChar char="-"/>
            </a:pPr>
            <a:endParaRPr lang="da-DK" dirty="0"/>
          </a:p>
          <a:p>
            <a:pPr marL="285750" indent="-285750">
              <a:buFontTx/>
              <a:buChar char="-"/>
            </a:pPr>
            <a:endParaRPr lang="da-DK" dirty="0"/>
          </a:p>
        </p:txBody>
      </p:sp>
    </p:spTree>
    <p:extLst>
      <p:ext uri="{BB962C8B-B14F-4D97-AF65-F5344CB8AC3E}">
        <p14:creationId xmlns:p14="http://schemas.microsoft.com/office/powerpoint/2010/main" val="4452391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Formkrav til brugertesten</a:t>
            </a:r>
            <a:endParaRPr lang="da-DK" dirty="0"/>
          </a:p>
        </p:txBody>
      </p:sp>
      <p:sp>
        <p:nvSpPr>
          <p:cNvPr id="3" name="Pladsholder til indhold 2"/>
          <p:cNvSpPr>
            <a:spLocks noGrp="1"/>
          </p:cNvSpPr>
          <p:nvPr>
            <p:ph sz="half" idx="2"/>
          </p:nvPr>
        </p:nvSpPr>
        <p:spPr>
          <a:xfrm>
            <a:off x="449262" y="2228415"/>
            <a:ext cx="8174037" cy="4077381"/>
          </a:xfrm>
        </p:spPr>
        <p:txBody>
          <a:bodyPr>
            <a:normAutofit fontScale="92500" lnSpcReduction="10000"/>
          </a:bodyPr>
          <a:lstStyle/>
          <a:p>
            <a:pPr marL="285750" indent="-285750">
              <a:spcBef>
                <a:spcPts val="1200"/>
              </a:spcBef>
              <a:buFont typeface="Arial" panose="020B0604020202020204" pitchFamily="34" charset="0"/>
              <a:buChar char="•"/>
            </a:pPr>
            <a:r>
              <a:rPr lang="da-DK" dirty="0" smtClean="0"/>
              <a:t>Skal gennemføres af en uvildig part</a:t>
            </a:r>
          </a:p>
          <a:p>
            <a:pPr marL="285750" indent="-285750">
              <a:spcBef>
                <a:spcPts val="1200"/>
              </a:spcBef>
              <a:buFont typeface="Arial" panose="020B0604020202020204" pitchFamily="34" charset="0"/>
              <a:buChar char="•"/>
            </a:pPr>
            <a:r>
              <a:rPr lang="da-DK" dirty="0" smtClean="0"/>
              <a:t>Testvejledning skal følges</a:t>
            </a:r>
          </a:p>
          <a:p>
            <a:pPr marL="285750" indent="-285750">
              <a:spcBef>
                <a:spcPts val="1200"/>
              </a:spcBef>
              <a:buFont typeface="Arial" panose="020B0604020202020204" pitchFamily="34" charset="0"/>
              <a:buChar char="•"/>
            </a:pPr>
            <a:r>
              <a:rPr lang="da-DK" dirty="0" smtClean="0"/>
              <a:t>Tilbagemeldingsskabelon / rapport skal udfyldes</a:t>
            </a:r>
          </a:p>
          <a:p>
            <a:pPr marL="285750" indent="-285750">
              <a:spcBef>
                <a:spcPts val="1200"/>
              </a:spcBef>
              <a:buFont typeface="Arial" panose="020B0604020202020204" pitchFamily="34" charset="0"/>
              <a:buChar char="•"/>
            </a:pPr>
            <a:r>
              <a:rPr lang="da-DK" dirty="0" smtClean="0"/>
              <a:t>Testen gennemføres som uhjulpen opgaveløsning</a:t>
            </a:r>
          </a:p>
          <a:p>
            <a:pPr marL="285750" indent="-285750">
              <a:spcBef>
                <a:spcPts val="1200"/>
              </a:spcBef>
              <a:buFont typeface="Arial" panose="020B0604020202020204" pitchFamily="34" charset="0"/>
              <a:buChar char="•"/>
            </a:pPr>
            <a:r>
              <a:rPr lang="da-DK" dirty="0" smtClean="0"/>
              <a:t>Testpersonen skal på forhånd modtage de data, som er nødvendige for at gennemføre testen</a:t>
            </a:r>
          </a:p>
          <a:p>
            <a:pPr marL="285750" indent="-285750">
              <a:spcBef>
                <a:spcPts val="1200"/>
              </a:spcBef>
              <a:buFont typeface="Arial" panose="020B0604020202020204" pitchFamily="34" charset="0"/>
              <a:buChar char="•"/>
            </a:pPr>
            <a:r>
              <a:rPr lang="da-DK" dirty="0" smtClean="0"/>
              <a:t>Testperson interviewes om observationer efter løsning af hver enkelt opgave</a:t>
            </a:r>
          </a:p>
          <a:p>
            <a:pPr marL="285750" indent="-285750">
              <a:spcBef>
                <a:spcPts val="1200"/>
              </a:spcBef>
              <a:buFont typeface="Arial" panose="020B0604020202020204" pitchFamily="34" charset="0"/>
              <a:buChar char="•"/>
            </a:pPr>
            <a:r>
              <a:rPr lang="da-DK" dirty="0" smtClean="0"/>
              <a:t>Skal gennemføres på den platform, der forventes, at være den mest anvendte af brugerne (PC</a:t>
            </a:r>
            <a:r>
              <a:rPr lang="da-DK" smtClean="0"/>
              <a:t>, tablet eller telefon)</a:t>
            </a:r>
            <a:endParaRPr lang="da-DK" dirty="0" smtClean="0"/>
          </a:p>
          <a:p>
            <a:pPr marL="285750" indent="-285750">
              <a:spcBef>
                <a:spcPts val="1200"/>
              </a:spcBef>
              <a:buFont typeface="Arial" panose="020B0604020202020204" pitchFamily="34" charset="0"/>
              <a:buChar char="•"/>
            </a:pPr>
            <a:r>
              <a:rPr lang="da-DK" dirty="0" smtClean="0"/>
              <a:t>Virk </a:t>
            </a:r>
            <a:r>
              <a:rPr lang="da-DK" dirty="0"/>
              <a:t>og Borger.dk skal modtage kopi af den beståede brugertest ved integration til portalen</a:t>
            </a:r>
          </a:p>
          <a:p>
            <a:pPr marL="285750" indent="-285750">
              <a:buFontTx/>
              <a:buChar char="-"/>
            </a:pPr>
            <a:endParaRPr lang="da-DK" dirty="0" smtClean="0"/>
          </a:p>
          <a:p>
            <a:pPr marL="285750" indent="-285750">
              <a:buFontTx/>
              <a:buChar char="-"/>
            </a:pPr>
            <a:endParaRPr lang="da-DK" dirty="0"/>
          </a:p>
          <a:p>
            <a:pPr marL="285750" indent="-285750">
              <a:buFontTx/>
              <a:buChar char="-"/>
            </a:pPr>
            <a:endParaRPr lang="da-DK" dirty="0"/>
          </a:p>
        </p:txBody>
      </p:sp>
    </p:spTree>
    <p:extLst>
      <p:ext uri="{BB962C8B-B14F-4D97-AF65-F5344CB8AC3E}">
        <p14:creationId xmlns:p14="http://schemas.microsoft.com/office/powerpoint/2010/main" val="3734432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Testleder</a:t>
            </a:r>
            <a:endParaRPr lang="da-DK" dirty="0"/>
          </a:p>
        </p:txBody>
      </p:sp>
      <p:sp>
        <p:nvSpPr>
          <p:cNvPr id="3" name="Pladsholder til indhold 2"/>
          <p:cNvSpPr>
            <a:spLocks noGrp="1"/>
          </p:cNvSpPr>
          <p:nvPr>
            <p:ph sz="half" idx="2"/>
          </p:nvPr>
        </p:nvSpPr>
        <p:spPr>
          <a:xfrm>
            <a:off x="449262" y="2228415"/>
            <a:ext cx="8362229" cy="4445517"/>
          </a:xfrm>
        </p:spPr>
        <p:txBody>
          <a:bodyPr>
            <a:normAutofit/>
          </a:bodyPr>
          <a:lstStyle/>
          <a:p>
            <a:pPr marL="285750" indent="-285750">
              <a:buFont typeface="Arial" panose="020B0604020202020204" pitchFamily="34" charset="0"/>
              <a:buChar char="•"/>
            </a:pPr>
            <a:r>
              <a:rPr lang="da-DK" dirty="0" smtClean="0"/>
              <a:t>Testleder skal:</a:t>
            </a:r>
          </a:p>
          <a:p>
            <a:pPr marL="1028700" lvl="1">
              <a:spcBef>
                <a:spcPts val="1200"/>
              </a:spcBef>
              <a:buSzPct val="100000"/>
              <a:buFont typeface="Arial" panose="020B0604020202020204" pitchFamily="34" charset="0"/>
              <a:buChar char="•"/>
            </a:pPr>
            <a:r>
              <a:rPr lang="da-DK" dirty="0" smtClean="0"/>
              <a:t>Være uvildig</a:t>
            </a:r>
          </a:p>
          <a:p>
            <a:pPr marL="1028700" lvl="1">
              <a:spcBef>
                <a:spcPts val="1200"/>
              </a:spcBef>
              <a:buSzPct val="100000"/>
              <a:buFont typeface="Arial" panose="020B0604020202020204" pitchFamily="34" charset="0"/>
              <a:buChar char="•"/>
            </a:pPr>
            <a:r>
              <a:rPr lang="da-DK" dirty="0" smtClean="0"/>
              <a:t>Have erfaring med personlige brugerinterview og kvalitativ metode</a:t>
            </a:r>
          </a:p>
          <a:p>
            <a:pPr marL="1028700" lvl="1">
              <a:spcBef>
                <a:spcPts val="1200"/>
              </a:spcBef>
              <a:buSzPct val="100000"/>
              <a:buFont typeface="Arial" panose="020B0604020202020204" pitchFamily="34" charset="0"/>
              <a:buChar char="•"/>
            </a:pPr>
            <a:r>
              <a:rPr lang="da-DK" dirty="0" smtClean="0"/>
              <a:t>Have udført brugertest på digitale selvbetjeningsløsninger indenfor det seneste år</a:t>
            </a:r>
          </a:p>
          <a:p>
            <a:pPr marL="1028700" lvl="1">
              <a:spcBef>
                <a:spcPts val="1200"/>
              </a:spcBef>
              <a:buSzPct val="100000"/>
              <a:buFont typeface="Arial" panose="020B0604020202020204" pitchFamily="34" charset="0"/>
              <a:buChar char="•"/>
            </a:pPr>
            <a:r>
              <a:rPr lang="da-DK" dirty="0" smtClean="0"/>
              <a:t>Sikre audio og visuel dokumentation, dvs. optagelse af testpersonens stemme og skærmen, hvor testen udføres</a:t>
            </a:r>
          </a:p>
          <a:p>
            <a:pPr marL="1028700" lvl="1">
              <a:buSzPct val="100000"/>
              <a:buFont typeface="Arial" panose="020B0604020202020204" pitchFamily="34" charset="0"/>
              <a:buChar char="•"/>
            </a:pPr>
            <a:endParaRPr lang="da-DK" dirty="0" smtClean="0"/>
          </a:p>
          <a:p>
            <a:endParaRPr lang="da-DK" dirty="0" smtClean="0"/>
          </a:p>
          <a:p>
            <a:endParaRPr lang="da-DK" dirty="0" smtClean="0"/>
          </a:p>
          <a:p>
            <a:pPr marL="285750" indent="-285750">
              <a:buFontTx/>
              <a:buChar char="-"/>
            </a:pPr>
            <a:endParaRPr lang="da-DK" dirty="0" smtClean="0"/>
          </a:p>
          <a:p>
            <a:pPr marL="285750" indent="-285750">
              <a:buFontTx/>
              <a:buChar char="-"/>
            </a:pPr>
            <a:endParaRPr lang="da-DK" dirty="0" smtClean="0"/>
          </a:p>
          <a:p>
            <a:pPr marL="285750" indent="-285750">
              <a:buFontTx/>
              <a:buChar char="-"/>
            </a:pPr>
            <a:endParaRPr lang="da-DK" dirty="0" smtClean="0"/>
          </a:p>
          <a:p>
            <a:pPr marL="285750" indent="-285750">
              <a:buFontTx/>
              <a:buChar char="-"/>
            </a:pPr>
            <a:endParaRPr lang="da-DK" dirty="0" smtClean="0"/>
          </a:p>
          <a:p>
            <a:pPr marL="285750" indent="-285750">
              <a:buFontTx/>
              <a:buChar char="-"/>
            </a:pPr>
            <a:endParaRPr lang="da-DK" dirty="0" smtClean="0"/>
          </a:p>
          <a:p>
            <a:pPr marL="285750" indent="-285750">
              <a:buFontTx/>
              <a:buChar char="-"/>
            </a:pPr>
            <a:endParaRPr lang="da-DK" dirty="0" smtClean="0"/>
          </a:p>
          <a:p>
            <a:pPr marL="285750" indent="-285750">
              <a:buFontTx/>
              <a:buChar char="-"/>
            </a:pPr>
            <a:endParaRPr lang="da-DK" dirty="0" smtClean="0"/>
          </a:p>
          <a:p>
            <a:pPr marL="285750" indent="-285750">
              <a:buFontTx/>
              <a:buChar char="-"/>
            </a:pPr>
            <a:endParaRPr lang="da-DK" dirty="0"/>
          </a:p>
          <a:p>
            <a:pPr marL="285750" indent="-285750">
              <a:buFontTx/>
              <a:buChar char="-"/>
            </a:pPr>
            <a:endParaRPr lang="da-DK" dirty="0"/>
          </a:p>
        </p:txBody>
      </p:sp>
    </p:spTree>
    <p:extLst>
      <p:ext uri="{BB962C8B-B14F-4D97-AF65-F5344CB8AC3E}">
        <p14:creationId xmlns:p14="http://schemas.microsoft.com/office/powerpoint/2010/main" val="6190592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Testdeltagere</a:t>
            </a:r>
            <a:endParaRPr lang="da-DK" dirty="0"/>
          </a:p>
        </p:txBody>
      </p:sp>
      <p:sp>
        <p:nvSpPr>
          <p:cNvPr id="3" name="Pladsholder til indhold 2"/>
          <p:cNvSpPr>
            <a:spLocks noGrp="1"/>
          </p:cNvSpPr>
          <p:nvPr>
            <p:ph sz="half" idx="2"/>
          </p:nvPr>
        </p:nvSpPr>
        <p:spPr>
          <a:xfrm>
            <a:off x="449262" y="2228415"/>
            <a:ext cx="8362229" cy="4445517"/>
          </a:xfrm>
        </p:spPr>
        <p:txBody>
          <a:bodyPr>
            <a:normAutofit/>
          </a:bodyPr>
          <a:lstStyle/>
          <a:p>
            <a:pPr marL="285750" indent="-285750">
              <a:buFont typeface="Arial" panose="020B0604020202020204" pitchFamily="34" charset="0"/>
              <a:buChar char="•"/>
            </a:pPr>
            <a:r>
              <a:rPr lang="da-DK" dirty="0" smtClean="0"/>
              <a:t>Testpersonerne </a:t>
            </a:r>
            <a:r>
              <a:rPr lang="da-DK" dirty="0"/>
              <a:t>må ikke:</a:t>
            </a:r>
          </a:p>
          <a:p>
            <a:pPr marL="1028700" lvl="1">
              <a:spcBef>
                <a:spcPts val="1200"/>
              </a:spcBef>
              <a:buSzPct val="100000"/>
              <a:buFont typeface="Arial" panose="020B0604020202020204" pitchFamily="34" charset="0"/>
              <a:buChar char="•"/>
            </a:pPr>
            <a:r>
              <a:rPr lang="da-DK" dirty="0"/>
              <a:t>have testet andre digitale løsninger i min. tre måneder</a:t>
            </a:r>
          </a:p>
          <a:p>
            <a:pPr marL="1028700" lvl="1">
              <a:spcBef>
                <a:spcPts val="1200"/>
              </a:spcBef>
              <a:buSzPct val="100000"/>
              <a:buFont typeface="Arial" panose="020B0604020202020204" pitchFamily="34" charset="0"/>
              <a:buChar char="•"/>
            </a:pPr>
            <a:r>
              <a:rPr lang="da-DK" dirty="0"/>
              <a:t>have testet den pågældende løsning før</a:t>
            </a:r>
          </a:p>
          <a:p>
            <a:pPr marL="1028700" lvl="1">
              <a:spcBef>
                <a:spcPts val="1200"/>
              </a:spcBef>
              <a:buSzPct val="100000"/>
              <a:buFont typeface="Arial" panose="020B0604020202020204" pitchFamily="34" charset="0"/>
              <a:buChar char="•"/>
            </a:pPr>
            <a:r>
              <a:rPr lang="da-DK" dirty="0" smtClean="0"/>
              <a:t>have relation til myndighed, leverandør, testleverandør eller arbejde professionelt med brugertest</a:t>
            </a:r>
          </a:p>
          <a:p>
            <a:pPr marL="285750" indent="-285750">
              <a:buFont typeface="Arial" panose="020B0604020202020204" pitchFamily="34" charset="0"/>
              <a:buChar char="•"/>
            </a:pPr>
            <a:endParaRPr lang="da-DK" dirty="0" smtClean="0"/>
          </a:p>
          <a:p>
            <a:pPr lvl="1" indent="0">
              <a:buSzPct val="100000"/>
              <a:buNone/>
            </a:pPr>
            <a:endParaRPr lang="da-DK" dirty="0" smtClean="0"/>
          </a:p>
          <a:p>
            <a:endParaRPr lang="da-DK" dirty="0" smtClean="0"/>
          </a:p>
          <a:p>
            <a:endParaRPr lang="da-DK" dirty="0" smtClean="0"/>
          </a:p>
          <a:p>
            <a:pPr marL="285750" indent="-285750">
              <a:buFontTx/>
              <a:buChar char="-"/>
            </a:pPr>
            <a:endParaRPr lang="da-DK" dirty="0" smtClean="0"/>
          </a:p>
          <a:p>
            <a:pPr marL="285750" indent="-285750">
              <a:buFontTx/>
              <a:buChar char="-"/>
            </a:pPr>
            <a:endParaRPr lang="da-DK" dirty="0" smtClean="0"/>
          </a:p>
          <a:p>
            <a:pPr marL="285750" indent="-285750">
              <a:buFontTx/>
              <a:buChar char="-"/>
            </a:pPr>
            <a:endParaRPr lang="da-DK" dirty="0" smtClean="0"/>
          </a:p>
          <a:p>
            <a:pPr marL="285750" indent="-285750">
              <a:buFontTx/>
              <a:buChar char="-"/>
            </a:pPr>
            <a:endParaRPr lang="da-DK" dirty="0" smtClean="0"/>
          </a:p>
          <a:p>
            <a:pPr marL="285750" indent="-285750">
              <a:buFontTx/>
              <a:buChar char="-"/>
            </a:pPr>
            <a:endParaRPr lang="da-DK" dirty="0" smtClean="0"/>
          </a:p>
          <a:p>
            <a:pPr marL="285750" indent="-285750">
              <a:buFontTx/>
              <a:buChar char="-"/>
            </a:pPr>
            <a:endParaRPr lang="da-DK" dirty="0" smtClean="0"/>
          </a:p>
          <a:p>
            <a:pPr marL="285750" indent="-285750">
              <a:buFontTx/>
              <a:buChar char="-"/>
            </a:pPr>
            <a:endParaRPr lang="da-DK" dirty="0" smtClean="0"/>
          </a:p>
          <a:p>
            <a:pPr marL="285750" indent="-285750">
              <a:buFontTx/>
              <a:buChar char="-"/>
            </a:pPr>
            <a:endParaRPr lang="da-DK" dirty="0"/>
          </a:p>
          <a:p>
            <a:pPr marL="285750" indent="-285750">
              <a:buFontTx/>
              <a:buChar char="-"/>
            </a:pPr>
            <a:endParaRPr lang="da-DK" dirty="0"/>
          </a:p>
        </p:txBody>
      </p:sp>
    </p:spTree>
    <p:extLst>
      <p:ext uri="{BB962C8B-B14F-4D97-AF65-F5344CB8AC3E}">
        <p14:creationId xmlns:p14="http://schemas.microsoft.com/office/powerpoint/2010/main" val="4489084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‘Relevante opgaver’</a:t>
            </a:r>
            <a:endParaRPr lang="da-DK" dirty="0"/>
          </a:p>
        </p:txBody>
      </p:sp>
      <p:sp>
        <p:nvSpPr>
          <p:cNvPr id="3" name="Pladsholder til indhold 2"/>
          <p:cNvSpPr>
            <a:spLocks noGrp="1"/>
          </p:cNvSpPr>
          <p:nvPr>
            <p:ph sz="half" idx="2"/>
          </p:nvPr>
        </p:nvSpPr>
        <p:spPr>
          <a:xfrm>
            <a:off x="449262" y="2228415"/>
            <a:ext cx="8174037" cy="4291137"/>
          </a:xfrm>
        </p:spPr>
        <p:txBody>
          <a:bodyPr>
            <a:normAutofit/>
          </a:bodyPr>
          <a:lstStyle/>
          <a:p>
            <a:pPr marL="285750" indent="-285750">
              <a:buFont typeface="Arial" panose="020B0604020202020204" pitchFamily="34" charset="0"/>
              <a:buChar char="•"/>
            </a:pPr>
            <a:r>
              <a:rPr lang="da-DK" dirty="0" smtClean="0"/>
              <a:t>Brugertesten måler om brugeren kan gennemføre de relevante opgaver. </a:t>
            </a:r>
            <a:endParaRPr lang="da-DK" dirty="0"/>
          </a:p>
          <a:p>
            <a:pPr marL="285750" indent="-285750">
              <a:buFont typeface="Arial" panose="020B0604020202020204" pitchFamily="34" charset="0"/>
              <a:buChar char="•"/>
            </a:pPr>
            <a:endParaRPr lang="da-DK" dirty="0" smtClean="0"/>
          </a:p>
          <a:p>
            <a:pPr marL="285750" indent="-285750">
              <a:buFont typeface="Arial" panose="020B0604020202020204" pitchFamily="34" charset="0"/>
              <a:buChar char="•"/>
            </a:pPr>
            <a:r>
              <a:rPr lang="da-DK" dirty="0" smtClean="0"/>
              <a:t>Dvs. der skal testes den eller de primære opgaver, som løsningen leverer.</a:t>
            </a:r>
          </a:p>
          <a:p>
            <a:pPr marL="285750" indent="-285750">
              <a:buFont typeface="Arial" panose="020B0604020202020204" pitchFamily="34" charset="0"/>
              <a:buChar char="•"/>
            </a:pPr>
            <a:endParaRPr lang="da-DK" dirty="0" smtClean="0"/>
          </a:p>
          <a:p>
            <a:pPr marL="285750" indent="-285750">
              <a:buFont typeface="Arial" panose="020B0604020202020204" pitchFamily="34" charset="0"/>
              <a:buChar char="•"/>
            </a:pPr>
            <a:r>
              <a:rPr lang="da-DK" dirty="0" smtClean="0"/>
              <a:t>Har løsningen flere formål, der retter sig mod forskellige målgrupper, skal gennemføres en brugertest for hver målgruppe. </a:t>
            </a:r>
          </a:p>
          <a:p>
            <a:pPr marL="285750" indent="-285750">
              <a:buFont typeface="Arial" panose="020B0604020202020204" pitchFamily="34" charset="0"/>
              <a:buChar char="•"/>
            </a:pPr>
            <a:endParaRPr lang="da-DK" dirty="0"/>
          </a:p>
          <a:p>
            <a:pPr marL="285750" indent="-285750">
              <a:buFont typeface="Arial" panose="020B0604020202020204" pitchFamily="34" charset="0"/>
              <a:buChar char="•"/>
            </a:pPr>
            <a:r>
              <a:rPr lang="da-DK" dirty="0" smtClean="0"/>
              <a:t>Hovedformålet og eventuelle delmål skal beskrives tydeligt – og danner grundlag for definition af målgruppen</a:t>
            </a:r>
          </a:p>
          <a:p>
            <a:pPr marL="285750" indent="-285750">
              <a:buFont typeface="Arial" panose="020B0604020202020204" pitchFamily="34" charset="0"/>
              <a:buChar char="•"/>
            </a:pPr>
            <a:endParaRPr lang="da-DK" dirty="0" smtClean="0"/>
          </a:p>
          <a:p>
            <a:pPr marL="285750" indent="-285750">
              <a:buFontTx/>
              <a:buChar char="-"/>
            </a:pPr>
            <a:endParaRPr lang="da-DK" dirty="0" smtClean="0"/>
          </a:p>
          <a:p>
            <a:pPr marL="285750" indent="-285750">
              <a:buFontTx/>
              <a:buChar char="-"/>
            </a:pPr>
            <a:endParaRPr lang="da-DK" dirty="0"/>
          </a:p>
        </p:txBody>
      </p:sp>
    </p:spTree>
    <p:extLst>
      <p:ext uri="{BB962C8B-B14F-4D97-AF65-F5344CB8AC3E}">
        <p14:creationId xmlns:p14="http://schemas.microsoft.com/office/powerpoint/2010/main" val="3059700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‘Relevante målgrupper’</a:t>
            </a:r>
            <a:endParaRPr lang="da-DK" dirty="0"/>
          </a:p>
        </p:txBody>
      </p:sp>
      <p:sp>
        <p:nvSpPr>
          <p:cNvPr id="3" name="Pladsholder til indhold 2"/>
          <p:cNvSpPr>
            <a:spLocks noGrp="1"/>
          </p:cNvSpPr>
          <p:nvPr>
            <p:ph sz="half" idx="2"/>
          </p:nvPr>
        </p:nvSpPr>
        <p:spPr>
          <a:xfrm>
            <a:off x="449262" y="2228415"/>
            <a:ext cx="8174037" cy="4326764"/>
          </a:xfrm>
        </p:spPr>
        <p:txBody>
          <a:bodyPr>
            <a:normAutofit/>
          </a:bodyPr>
          <a:lstStyle/>
          <a:p>
            <a:pPr marL="285750" indent="-285750">
              <a:buFont typeface="Arial" panose="020B0604020202020204" pitchFamily="34" charset="0"/>
              <a:buChar char="•"/>
            </a:pPr>
            <a:r>
              <a:rPr lang="da-DK" dirty="0" smtClean="0"/>
              <a:t>Testen skal gennemføres på 6 virkelige og relevante brugere fra den primære målgruppe, som løsningen retter sig mod.</a:t>
            </a:r>
          </a:p>
          <a:p>
            <a:pPr marL="285750" indent="-285750">
              <a:buFont typeface="Arial" panose="020B0604020202020204" pitchFamily="34" charset="0"/>
              <a:buChar char="•"/>
            </a:pPr>
            <a:endParaRPr lang="da-DK" dirty="0" smtClean="0"/>
          </a:p>
          <a:p>
            <a:pPr marL="285750" indent="-285750">
              <a:buFont typeface="Arial" panose="020B0604020202020204" pitchFamily="34" charset="0"/>
              <a:buChar char="•"/>
            </a:pPr>
            <a:r>
              <a:rPr lang="da-DK" dirty="0" smtClean="0"/>
              <a:t>Retter løsningen sig mod flere markant forskellige målgrupper, skal løsningens testes med minimum 6 virkelige og relevante brugere fra hver målgruppe</a:t>
            </a:r>
          </a:p>
          <a:p>
            <a:pPr marL="285750" indent="-285750">
              <a:buFont typeface="Arial" panose="020B0604020202020204" pitchFamily="34" charset="0"/>
              <a:buChar char="•"/>
            </a:pPr>
            <a:endParaRPr lang="da-DK" dirty="0" smtClean="0"/>
          </a:p>
          <a:p>
            <a:pPr marL="285750" indent="-285750">
              <a:buFont typeface="Arial" panose="020B0604020202020204" pitchFamily="34" charset="0"/>
              <a:buChar char="•"/>
            </a:pPr>
            <a:r>
              <a:rPr lang="da-DK" dirty="0" smtClean="0"/>
              <a:t>Målgruppe skal forstås bredt, og det er ikke nødvendigt at segmentere på baggrund af fx IT-kendskab, indkomst, alder, bopæl </a:t>
            </a:r>
            <a:r>
              <a:rPr lang="da-DK" dirty="0" err="1" smtClean="0"/>
              <a:t>o.lign</a:t>
            </a:r>
            <a:r>
              <a:rPr lang="da-DK" dirty="0" smtClean="0"/>
              <a:t>.</a:t>
            </a:r>
          </a:p>
          <a:p>
            <a:pPr marL="285750" indent="-285750">
              <a:buFont typeface="Arial" panose="020B0604020202020204" pitchFamily="34" charset="0"/>
              <a:buChar char="•"/>
            </a:pPr>
            <a:endParaRPr lang="da-DK" dirty="0" smtClean="0"/>
          </a:p>
          <a:p>
            <a:pPr marL="285750" indent="-285750">
              <a:buFont typeface="Arial" panose="020B0604020202020204" pitchFamily="34" charset="0"/>
              <a:buChar char="•"/>
            </a:pPr>
            <a:r>
              <a:rPr lang="da-DK" dirty="0" smtClean="0"/>
              <a:t>Rekruttering af testpersoner skal ske i et tilfældigt udvalg af personer i målgruppen.  </a:t>
            </a:r>
          </a:p>
          <a:p>
            <a:pPr marL="285750" indent="-285750">
              <a:buFontTx/>
              <a:buChar char="-"/>
            </a:pPr>
            <a:endParaRPr lang="da-DK" dirty="0"/>
          </a:p>
        </p:txBody>
      </p:sp>
    </p:spTree>
    <p:extLst>
      <p:ext uri="{BB962C8B-B14F-4D97-AF65-F5344CB8AC3E}">
        <p14:creationId xmlns:p14="http://schemas.microsoft.com/office/powerpoint/2010/main" val="3985082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Hvad er testen ikke?</a:t>
            </a:r>
            <a:endParaRPr lang="da-DK" dirty="0"/>
          </a:p>
        </p:txBody>
      </p:sp>
      <p:sp>
        <p:nvSpPr>
          <p:cNvPr id="3" name="Pladsholder til indhold 2"/>
          <p:cNvSpPr>
            <a:spLocks noGrp="1"/>
          </p:cNvSpPr>
          <p:nvPr>
            <p:ph sz="half" idx="2"/>
          </p:nvPr>
        </p:nvSpPr>
        <p:spPr>
          <a:xfrm>
            <a:off x="449262" y="2228415"/>
            <a:ext cx="8174037" cy="4077381"/>
          </a:xfrm>
        </p:spPr>
        <p:txBody>
          <a:bodyPr>
            <a:normAutofit/>
          </a:bodyPr>
          <a:lstStyle/>
          <a:p>
            <a:pPr marL="285750" indent="-285750">
              <a:buFont typeface="Arial" panose="020B0604020202020204" pitchFamily="34" charset="0"/>
              <a:buChar char="•"/>
            </a:pPr>
            <a:r>
              <a:rPr lang="da-DK" dirty="0" smtClean="0"/>
              <a:t>Testen erstatter ikke brugerinddragelse i udviklingsprocessen.</a:t>
            </a:r>
          </a:p>
          <a:p>
            <a:pPr marL="285750" indent="-285750">
              <a:buFont typeface="Arial" panose="020B0604020202020204" pitchFamily="34" charset="0"/>
              <a:buChar char="•"/>
            </a:pPr>
            <a:endParaRPr lang="da-DK" dirty="0" smtClean="0"/>
          </a:p>
          <a:p>
            <a:pPr marL="285750" indent="-285750">
              <a:buFont typeface="Arial" panose="020B0604020202020204" pitchFamily="34" charset="0"/>
              <a:buChar char="•"/>
            </a:pPr>
            <a:r>
              <a:rPr lang="da-DK" dirty="0" smtClean="0"/>
              <a:t>Testen skal ses som en eksamen, hvor løsningen ”beviser”, at løsningen kan leve op til en række krav.</a:t>
            </a:r>
          </a:p>
          <a:p>
            <a:pPr marL="285750" indent="-285750">
              <a:buFont typeface="Arial" panose="020B0604020202020204" pitchFamily="34" charset="0"/>
              <a:buChar char="•"/>
            </a:pPr>
            <a:endParaRPr lang="da-DK" dirty="0" smtClean="0"/>
          </a:p>
          <a:p>
            <a:pPr marL="285750" indent="-285750">
              <a:buFont typeface="Arial" panose="020B0604020202020204" pitchFamily="34" charset="0"/>
              <a:buChar char="•"/>
            </a:pPr>
            <a:r>
              <a:rPr lang="da-DK" dirty="0" smtClean="0"/>
              <a:t>For at kunne bestå eksamen/testen skal man have udviklet løsningen med brugeren i centrum.</a:t>
            </a:r>
            <a:endParaRPr lang="da-DK" dirty="0"/>
          </a:p>
          <a:p>
            <a:pPr marL="285750" indent="-285750">
              <a:buFont typeface="Arial" panose="020B0604020202020204" pitchFamily="34" charset="0"/>
              <a:buChar char="•"/>
            </a:pPr>
            <a:endParaRPr lang="da-DK" dirty="0" smtClean="0"/>
          </a:p>
          <a:p>
            <a:pPr marL="285750" indent="-285750">
              <a:buFont typeface="Arial" panose="020B0604020202020204" pitchFamily="34" charset="0"/>
              <a:buChar char="•"/>
            </a:pPr>
            <a:r>
              <a:rPr lang="da-DK" dirty="0" smtClean="0"/>
              <a:t>Dvs. brugertesten er simpel og bør derfor ikke være særlig omkostningsfuld. (Forventning </a:t>
            </a:r>
            <a:r>
              <a:rPr lang="da-DK" dirty="0" smtClean="0"/>
              <a:t>på baggrund </a:t>
            </a:r>
            <a:r>
              <a:rPr lang="da-DK" smtClean="0"/>
              <a:t>af pilottesten ca</a:t>
            </a:r>
            <a:r>
              <a:rPr lang="da-DK" dirty="0" smtClean="0"/>
              <a:t>. 25.000 kr. + 5000 kr. pr. løsning)</a:t>
            </a:r>
          </a:p>
          <a:p>
            <a:endParaRPr lang="da-DK" dirty="0" smtClean="0"/>
          </a:p>
          <a:p>
            <a:pPr marL="285750" indent="-285750">
              <a:buFontTx/>
              <a:buChar char="-"/>
            </a:pPr>
            <a:endParaRPr lang="da-DK" dirty="0" smtClean="0"/>
          </a:p>
          <a:p>
            <a:pPr marL="285750" indent="-285750">
              <a:buFontTx/>
              <a:buChar char="-"/>
            </a:pPr>
            <a:endParaRPr lang="da-DK" dirty="0" smtClean="0"/>
          </a:p>
          <a:p>
            <a:pPr marL="285750" indent="-285750">
              <a:buFontTx/>
              <a:buChar char="-"/>
            </a:pPr>
            <a:endParaRPr lang="da-DK" dirty="0" smtClean="0"/>
          </a:p>
          <a:p>
            <a:pPr marL="285750" indent="-285750">
              <a:buFontTx/>
              <a:buChar char="-"/>
            </a:pPr>
            <a:endParaRPr lang="da-DK" dirty="0" smtClean="0"/>
          </a:p>
          <a:p>
            <a:pPr marL="285750" indent="-285750">
              <a:buFontTx/>
              <a:buChar char="-"/>
            </a:pPr>
            <a:endParaRPr lang="da-DK" dirty="0" smtClean="0"/>
          </a:p>
          <a:p>
            <a:pPr marL="285750" indent="-285750">
              <a:buFontTx/>
              <a:buChar char="-"/>
            </a:pPr>
            <a:endParaRPr lang="da-DK" dirty="0" smtClean="0"/>
          </a:p>
          <a:p>
            <a:pPr marL="285750" indent="-285750">
              <a:buFontTx/>
              <a:buChar char="-"/>
            </a:pPr>
            <a:endParaRPr lang="da-DK" dirty="0" smtClean="0"/>
          </a:p>
          <a:p>
            <a:pPr marL="285750" indent="-285750">
              <a:buFontTx/>
              <a:buChar char="-"/>
            </a:pPr>
            <a:endParaRPr lang="da-DK" dirty="0"/>
          </a:p>
          <a:p>
            <a:pPr marL="285750" indent="-285750">
              <a:buFontTx/>
              <a:buChar char="-"/>
            </a:pPr>
            <a:endParaRPr lang="da-DK" dirty="0"/>
          </a:p>
        </p:txBody>
      </p:sp>
    </p:spTree>
    <p:extLst>
      <p:ext uri="{BB962C8B-B14F-4D97-AF65-F5344CB8AC3E}">
        <p14:creationId xmlns:p14="http://schemas.microsoft.com/office/powerpoint/2010/main" val="35413890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p:cNvSpPr/>
          <p:nvPr/>
        </p:nvSpPr>
        <p:spPr>
          <a:xfrm>
            <a:off x="577900" y="3149653"/>
            <a:ext cx="8195164" cy="1631216"/>
          </a:xfrm>
          <a:prstGeom prst="rect">
            <a:avLst/>
          </a:prstGeom>
        </p:spPr>
        <p:txBody>
          <a:bodyPr wrap="square">
            <a:spAutoFit/>
          </a:bodyPr>
          <a:lstStyle/>
          <a:p>
            <a:pPr>
              <a:spcAft>
                <a:spcPts val="1200"/>
              </a:spcAft>
              <a:buClr>
                <a:schemeClr val="accent1"/>
              </a:buClr>
            </a:pPr>
            <a:r>
              <a:rPr lang="da-DK" sz="4800" dirty="0" smtClean="0"/>
              <a:t>Pause</a:t>
            </a:r>
          </a:p>
          <a:p>
            <a:pPr>
              <a:spcAft>
                <a:spcPts val="1200"/>
              </a:spcAft>
              <a:buClr>
                <a:schemeClr val="accent1"/>
              </a:buClr>
            </a:pPr>
            <a:endParaRPr lang="da-DK" sz="3200" dirty="0"/>
          </a:p>
        </p:txBody>
      </p:sp>
    </p:spTree>
    <p:extLst>
      <p:ext uri="{BB962C8B-B14F-4D97-AF65-F5344CB8AC3E}">
        <p14:creationId xmlns:p14="http://schemas.microsoft.com/office/powerpoint/2010/main" val="4272354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Velkommen – agenda</a:t>
            </a:r>
            <a:br>
              <a:rPr lang="da-DK" dirty="0" smtClean="0"/>
            </a:br>
            <a:endParaRPr lang="da-DK" dirty="0"/>
          </a:p>
        </p:txBody>
      </p:sp>
      <p:sp>
        <p:nvSpPr>
          <p:cNvPr id="3" name="Rektangel 2"/>
          <p:cNvSpPr/>
          <p:nvPr/>
        </p:nvSpPr>
        <p:spPr>
          <a:xfrm>
            <a:off x="577900" y="2174868"/>
            <a:ext cx="8195164" cy="4062651"/>
          </a:xfrm>
          <a:prstGeom prst="rect">
            <a:avLst/>
          </a:prstGeom>
        </p:spPr>
        <p:txBody>
          <a:bodyPr wrap="square">
            <a:spAutoFit/>
          </a:bodyPr>
          <a:lstStyle/>
          <a:p>
            <a:pPr marL="285750" indent="-285750">
              <a:spcAft>
                <a:spcPts val="1200"/>
              </a:spcAft>
              <a:buClr>
                <a:schemeClr val="accent1"/>
              </a:buClr>
              <a:buFont typeface="Arial" panose="020B0604020202020204" pitchFamily="34" charset="0"/>
              <a:buChar char="•"/>
            </a:pPr>
            <a:r>
              <a:rPr lang="da-DK" sz="2200" dirty="0" smtClean="0"/>
              <a:t>9.00-9.15 Velkomst ved Carsten Ingerslev, Erhvervsstyrelsen</a:t>
            </a:r>
          </a:p>
          <a:p>
            <a:pPr marL="285750" indent="-285750">
              <a:spcAft>
                <a:spcPts val="1200"/>
              </a:spcAft>
              <a:buClr>
                <a:schemeClr val="accent1"/>
              </a:buClr>
              <a:buFont typeface="Arial" panose="020B0604020202020204" pitchFamily="34" charset="0"/>
              <a:buChar char="•"/>
            </a:pPr>
            <a:r>
              <a:rPr lang="da-DK" sz="2200" dirty="0" smtClean="0"/>
              <a:t>9.15-9.30: Den fællesoffentlig brugertest ved Mathilde Aastrøm, Digitaliseringsstyrelsen</a:t>
            </a:r>
          </a:p>
          <a:p>
            <a:pPr marL="285750" indent="-285750">
              <a:spcAft>
                <a:spcPts val="1200"/>
              </a:spcAft>
              <a:buClr>
                <a:schemeClr val="accent1"/>
              </a:buClr>
              <a:buFont typeface="Arial" panose="020B0604020202020204" pitchFamily="34" charset="0"/>
              <a:buChar char="•"/>
            </a:pPr>
            <a:r>
              <a:rPr lang="da-DK" sz="2200" dirty="0" smtClean="0"/>
              <a:t>9.30-10.00: Indhold i den fællesoffentlige brugertest ved Ditte-Lene Sørensen</a:t>
            </a:r>
            <a:r>
              <a:rPr lang="da-DK" sz="2200" dirty="0"/>
              <a:t>, Erhvervsstyrelsen</a:t>
            </a:r>
            <a:endParaRPr lang="da-DK" sz="2200" dirty="0" smtClean="0"/>
          </a:p>
          <a:p>
            <a:pPr marL="285750" indent="-285750">
              <a:spcAft>
                <a:spcPts val="1200"/>
              </a:spcAft>
              <a:buClr>
                <a:schemeClr val="accent1"/>
              </a:buClr>
              <a:buFont typeface="Arial" panose="020B0604020202020204" pitchFamily="34" charset="0"/>
              <a:buChar char="•"/>
            </a:pPr>
            <a:r>
              <a:rPr lang="da-DK" sz="2200" dirty="0" smtClean="0"/>
              <a:t>Pause</a:t>
            </a:r>
          </a:p>
          <a:p>
            <a:pPr marL="285750" indent="-285750">
              <a:spcAft>
                <a:spcPts val="1200"/>
              </a:spcAft>
              <a:buClr>
                <a:schemeClr val="accent1"/>
              </a:buClr>
              <a:buFont typeface="Arial" panose="020B0604020202020204" pitchFamily="34" charset="0"/>
              <a:buChar char="•"/>
            </a:pPr>
            <a:r>
              <a:rPr lang="da-DK" sz="2200" dirty="0" smtClean="0"/>
              <a:t>10.10-10.25: Integration til Virk</a:t>
            </a:r>
          </a:p>
          <a:p>
            <a:pPr marL="285750" indent="-285750">
              <a:spcAft>
                <a:spcPts val="1200"/>
              </a:spcAft>
              <a:buClr>
                <a:schemeClr val="accent1"/>
              </a:buClr>
              <a:buFont typeface="Arial" panose="020B0604020202020204" pitchFamily="34" charset="0"/>
              <a:buChar char="•"/>
            </a:pPr>
            <a:r>
              <a:rPr lang="da-DK" sz="2200" dirty="0" smtClean="0"/>
              <a:t>10.25-10.40: Integration til borger.dk</a:t>
            </a:r>
          </a:p>
          <a:p>
            <a:pPr marL="285750" indent="-285750">
              <a:spcAft>
                <a:spcPts val="1200"/>
              </a:spcAft>
              <a:buClr>
                <a:schemeClr val="accent1"/>
              </a:buClr>
              <a:buFont typeface="Arial" panose="020B0604020202020204" pitchFamily="34" charset="0"/>
              <a:buChar char="•"/>
            </a:pPr>
            <a:r>
              <a:rPr lang="da-DK" sz="2200" dirty="0" smtClean="0"/>
              <a:t>10.40-11.00: Spørgsmål</a:t>
            </a:r>
          </a:p>
        </p:txBody>
      </p:sp>
    </p:spTree>
    <p:extLst>
      <p:ext uri="{BB962C8B-B14F-4D97-AF65-F5344CB8AC3E}">
        <p14:creationId xmlns:p14="http://schemas.microsoft.com/office/powerpoint/2010/main" val="4270798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p:cNvSpPr/>
          <p:nvPr/>
        </p:nvSpPr>
        <p:spPr>
          <a:xfrm>
            <a:off x="577900" y="2468166"/>
            <a:ext cx="8488462" cy="2616101"/>
          </a:xfrm>
          <a:prstGeom prst="rect">
            <a:avLst/>
          </a:prstGeom>
        </p:spPr>
        <p:txBody>
          <a:bodyPr wrap="square">
            <a:spAutoFit/>
          </a:bodyPr>
          <a:lstStyle/>
          <a:p>
            <a:pPr>
              <a:spcAft>
                <a:spcPts val="1200"/>
              </a:spcAft>
              <a:buClr>
                <a:schemeClr val="accent1"/>
              </a:buClr>
            </a:pPr>
            <a:r>
              <a:rPr lang="da-DK" sz="4800" dirty="0" smtClean="0"/>
              <a:t>Integration til Virk</a:t>
            </a:r>
            <a:endParaRPr lang="da-DK" sz="4800" dirty="0"/>
          </a:p>
          <a:p>
            <a:pPr marL="285750" indent="-285750">
              <a:spcAft>
                <a:spcPts val="1200"/>
              </a:spcAft>
              <a:buClr>
                <a:schemeClr val="accent1"/>
              </a:buClr>
              <a:buFont typeface="Arial" panose="020B0604020202020204" pitchFamily="34" charset="0"/>
              <a:buChar char="•"/>
            </a:pPr>
            <a:endParaRPr lang="da-DK" sz="3200" dirty="0"/>
          </a:p>
          <a:p>
            <a:pPr>
              <a:spcAft>
                <a:spcPts val="1200"/>
              </a:spcAft>
              <a:buClr>
                <a:schemeClr val="accent1"/>
              </a:buClr>
            </a:pPr>
            <a:r>
              <a:rPr lang="da-DK" sz="3200" dirty="0" smtClean="0"/>
              <a:t>Jakob Jensen, </a:t>
            </a:r>
            <a:r>
              <a:rPr lang="da-DK" sz="3200" dirty="0" err="1" smtClean="0"/>
              <a:t>Virks</a:t>
            </a:r>
            <a:r>
              <a:rPr lang="da-DK" sz="3200" dirty="0" smtClean="0"/>
              <a:t> myndighedsteam myndighedsteam@erst.dk</a:t>
            </a:r>
            <a:endParaRPr lang="da-DK" sz="3200" dirty="0"/>
          </a:p>
        </p:txBody>
      </p:sp>
    </p:spTree>
    <p:extLst>
      <p:ext uri="{BB962C8B-B14F-4D97-AF65-F5344CB8AC3E}">
        <p14:creationId xmlns:p14="http://schemas.microsoft.com/office/powerpoint/2010/main" val="41484080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p:cNvSpPr/>
          <p:nvPr/>
        </p:nvSpPr>
        <p:spPr>
          <a:xfrm>
            <a:off x="577900" y="2468166"/>
            <a:ext cx="8488462" cy="2123658"/>
          </a:xfrm>
          <a:prstGeom prst="rect">
            <a:avLst/>
          </a:prstGeom>
        </p:spPr>
        <p:txBody>
          <a:bodyPr wrap="square">
            <a:spAutoFit/>
          </a:bodyPr>
          <a:lstStyle/>
          <a:p>
            <a:pPr>
              <a:spcAft>
                <a:spcPts val="1200"/>
              </a:spcAft>
              <a:buClr>
                <a:schemeClr val="accent1"/>
              </a:buClr>
            </a:pPr>
            <a:r>
              <a:rPr lang="da-DK" sz="4800" dirty="0" smtClean="0"/>
              <a:t>Integration til borger.dk</a:t>
            </a:r>
            <a:endParaRPr lang="da-DK" sz="4800" dirty="0"/>
          </a:p>
          <a:p>
            <a:pPr marL="285750" indent="-285750">
              <a:spcAft>
                <a:spcPts val="1200"/>
              </a:spcAft>
              <a:buClr>
                <a:schemeClr val="accent1"/>
              </a:buClr>
              <a:buFont typeface="Arial" panose="020B0604020202020204" pitchFamily="34" charset="0"/>
              <a:buChar char="•"/>
            </a:pPr>
            <a:endParaRPr lang="da-DK" sz="3200" dirty="0"/>
          </a:p>
          <a:p>
            <a:pPr>
              <a:spcAft>
                <a:spcPts val="1200"/>
              </a:spcAft>
              <a:buClr>
                <a:schemeClr val="accent1"/>
              </a:buClr>
            </a:pPr>
            <a:r>
              <a:rPr lang="da-DK" sz="3200" dirty="0" smtClean="0"/>
              <a:t>v/ Bente Andreasen, borger.dk </a:t>
            </a:r>
            <a:endParaRPr lang="da-DK" sz="3200" dirty="0"/>
          </a:p>
        </p:txBody>
      </p:sp>
    </p:spTree>
    <p:extLst>
      <p:ext uri="{BB962C8B-B14F-4D97-AF65-F5344CB8AC3E}">
        <p14:creationId xmlns:p14="http://schemas.microsoft.com/office/powerpoint/2010/main" val="28755990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p:cNvSpPr/>
          <p:nvPr/>
        </p:nvSpPr>
        <p:spPr>
          <a:xfrm>
            <a:off x="577900" y="2468166"/>
            <a:ext cx="8488462" cy="1631216"/>
          </a:xfrm>
          <a:prstGeom prst="rect">
            <a:avLst/>
          </a:prstGeom>
        </p:spPr>
        <p:txBody>
          <a:bodyPr wrap="square">
            <a:spAutoFit/>
          </a:bodyPr>
          <a:lstStyle/>
          <a:p>
            <a:pPr>
              <a:spcAft>
                <a:spcPts val="1200"/>
              </a:spcAft>
              <a:buClr>
                <a:schemeClr val="accent1"/>
              </a:buClr>
            </a:pPr>
            <a:r>
              <a:rPr lang="da-DK" sz="4800" dirty="0" smtClean="0"/>
              <a:t>Spørgsmål</a:t>
            </a:r>
            <a:endParaRPr lang="da-DK" sz="4800" dirty="0"/>
          </a:p>
          <a:p>
            <a:pPr marL="285750" indent="-285750">
              <a:spcAft>
                <a:spcPts val="1200"/>
              </a:spcAft>
              <a:buClr>
                <a:schemeClr val="accent1"/>
              </a:buClr>
              <a:buFont typeface="Arial" panose="020B0604020202020204" pitchFamily="34" charset="0"/>
              <a:buChar char="•"/>
            </a:pPr>
            <a:endParaRPr lang="da-DK" sz="3200" dirty="0"/>
          </a:p>
        </p:txBody>
      </p:sp>
    </p:spTree>
    <p:extLst>
      <p:ext uri="{BB962C8B-B14F-4D97-AF65-F5344CB8AC3E}">
        <p14:creationId xmlns:p14="http://schemas.microsoft.com/office/powerpoint/2010/main" val="1107303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p:cNvSpPr/>
          <p:nvPr/>
        </p:nvSpPr>
        <p:spPr>
          <a:xfrm>
            <a:off x="577900" y="3149653"/>
            <a:ext cx="8195164" cy="1292662"/>
          </a:xfrm>
          <a:prstGeom prst="rect">
            <a:avLst/>
          </a:prstGeom>
        </p:spPr>
        <p:txBody>
          <a:bodyPr wrap="square">
            <a:spAutoFit/>
          </a:bodyPr>
          <a:lstStyle/>
          <a:p>
            <a:pPr>
              <a:spcAft>
                <a:spcPts val="1200"/>
              </a:spcAft>
              <a:buClr>
                <a:schemeClr val="accent1"/>
              </a:buClr>
            </a:pPr>
            <a:r>
              <a:rPr lang="da-DK" sz="3600" dirty="0" smtClean="0"/>
              <a:t>Velkommen</a:t>
            </a:r>
            <a:endParaRPr lang="da-DK" sz="3200" dirty="0"/>
          </a:p>
          <a:p>
            <a:pPr>
              <a:spcAft>
                <a:spcPts val="1200"/>
              </a:spcAft>
              <a:buClr>
                <a:schemeClr val="accent1"/>
              </a:buClr>
            </a:pPr>
            <a:r>
              <a:rPr lang="da-DK" sz="3200" dirty="0" smtClean="0"/>
              <a:t>v/Carsten Ingerslev, Erhvervsstyrelsen</a:t>
            </a:r>
            <a:endParaRPr lang="da-DK" sz="3200" dirty="0"/>
          </a:p>
        </p:txBody>
      </p:sp>
    </p:spTree>
    <p:extLst>
      <p:ext uri="{BB962C8B-B14F-4D97-AF65-F5344CB8AC3E}">
        <p14:creationId xmlns:p14="http://schemas.microsoft.com/office/powerpoint/2010/main" val="3760783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p:cNvSpPr/>
          <p:nvPr/>
        </p:nvSpPr>
        <p:spPr>
          <a:xfrm>
            <a:off x="577900" y="3149653"/>
            <a:ext cx="8195164" cy="2462213"/>
          </a:xfrm>
          <a:prstGeom prst="rect">
            <a:avLst/>
          </a:prstGeom>
        </p:spPr>
        <p:txBody>
          <a:bodyPr wrap="square">
            <a:spAutoFit/>
          </a:bodyPr>
          <a:lstStyle/>
          <a:p>
            <a:pPr>
              <a:spcAft>
                <a:spcPts val="1200"/>
              </a:spcAft>
              <a:buClr>
                <a:schemeClr val="accent1"/>
              </a:buClr>
            </a:pPr>
            <a:r>
              <a:rPr lang="da-DK" sz="3600" dirty="0" smtClean="0"/>
              <a:t>Overordnet om den fællesoffentlige brugertest </a:t>
            </a:r>
          </a:p>
          <a:p>
            <a:pPr>
              <a:spcAft>
                <a:spcPts val="1200"/>
              </a:spcAft>
              <a:buClr>
                <a:schemeClr val="accent1"/>
              </a:buClr>
            </a:pPr>
            <a:r>
              <a:rPr lang="da-DK" sz="3600" dirty="0" smtClean="0"/>
              <a:t>v/ Mathilde Illum Aastrøm, Digitaliseringsstyrelsen</a:t>
            </a:r>
            <a:endParaRPr lang="da-DK" sz="3200" dirty="0"/>
          </a:p>
        </p:txBody>
      </p:sp>
    </p:spTree>
    <p:extLst>
      <p:ext uri="{BB962C8B-B14F-4D97-AF65-F5344CB8AC3E}">
        <p14:creationId xmlns:p14="http://schemas.microsoft.com/office/powerpoint/2010/main" val="2724681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Krav om brugertest</a:t>
            </a:r>
            <a:endParaRPr lang="da-DK" dirty="0"/>
          </a:p>
        </p:txBody>
      </p:sp>
      <p:sp>
        <p:nvSpPr>
          <p:cNvPr id="3" name="Pladsholder til indhold 2"/>
          <p:cNvSpPr>
            <a:spLocks noGrp="1"/>
          </p:cNvSpPr>
          <p:nvPr>
            <p:ph sz="half" idx="2"/>
          </p:nvPr>
        </p:nvSpPr>
        <p:spPr>
          <a:xfrm>
            <a:off x="449262" y="2228415"/>
            <a:ext cx="8174037" cy="4291137"/>
          </a:xfrm>
        </p:spPr>
        <p:txBody>
          <a:bodyPr>
            <a:normAutofit lnSpcReduction="10000"/>
          </a:bodyPr>
          <a:lstStyle/>
          <a:p>
            <a:r>
              <a:rPr lang="da-DK" dirty="0" smtClean="0"/>
              <a:t>Kravet</a:t>
            </a:r>
          </a:p>
          <a:p>
            <a:pPr marL="285750" indent="-285750">
              <a:buFont typeface="Arial" panose="020B0604020202020204" pitchFamily="34" charset="0"/>
              <a:buChar char="•"/>
            </a:pPr>
            <a:r>
              <a:rPr lang="da-DK" dirty="0" smtClean="0"/>
              <a:t>Brugertesten skal vise, at de relevante målgrupper ved hjælp af løsningen kan 1) </a:t>
            </a:r>
            <a:r>
              <a:rPr lang="da-DK" u="sng" dirty="0" smtClean="0"/>
              <a:t>gennemføre</a:t>
            </a:r>
            <a:r>
              <a:rPr lang="da-DK" dirty="0" smtClean="0"/>
              <a:t> en relevant opgave, 2) med et </a:t>
            </a:r>
            <a:r>
              <a:rPr lang="da-DK" u="sng" dirty="0" smtClean="0"/>
              <a:t>minimum af spild</a:t>
            </a:r>
            <a:r>
              <a:rPr lang="da-DK" dirty="0" smtClean="0"/>
              <a:t>,  og 3) på en </a:t>
            </a:r>
            <a:r>
              <a:rPr lang="da-DK" u="sng" dirty="0" smtClean="0"/>
              <a:t>tilfredsstillende</a:t>
            </a:r>
            <a:r>
              <a:rPr lang="da-DK" dirty="0" smtClean="0"/>
              <a:t> måde ved hjælp af løsningen. </a:t>
            </a:r>
          </a:p>
          <a:p>
            <a:endParaRPr lang="da-DK" dirty="0"/>
          </a:p>
          <a:p>
            <a:r>
              <a:rPr lang="da-DK" dirty="0" smtClean="0"/>
              <a:t>Indhold:</a:t>
            </a:r>
          </a:p>
          <a:p>
            <a:pPr marL="285750" indent="-285750">
              <a:buFont typeface="Arial" panose="020B0604020202020204" pitchFamily="34" charset="0"/>
              <a:buChar char="•"/>
            </a:pPr>
            <a:r>
              <a:rPr lang="da-DK" dirty="0" smtClean="0"/>
              <a:t>Kan brugerne gennemføre deres opgaver i den digitale løsning?</a:t>
            </a:r>
          </a:p>
          <a:p>
            <a:pPr marL="285750" indent="-285750">
              <a:buFont typeface="Arial" panose="020B0604020202020204" pitchFamily="34" charset="0"/>
              <a:buChar char="•"/>
            </a:pPr>
            <a:r>
              <a:rPr lang="da-DK" dirty="0" smtClean="0"/>
              <a:t>Laver brugerne kritiske fejl under opgaveløsningen?</a:t>
            </a:r>
          </a:p>
          <a:p>
            <a:pPr marL="285750" indent="-285750">
              <a:buFont typeface="Arial" panose="020B0604020202020204" pitchFamily="34" charset="0"/>
              <a:buChar char="•"/>
            </a:pPr>
            <a:r>
              <a:rPr lang="da-DK" dirty="0" smtClean="0"/>
              <a:t>Er brugeren tilfreds med den digitale selvbetjeningsløsning?</a:t>
            </a:r>
          </a:p>
          <a:p>
            <a:endParaRPr lang="da-DK" dirty="0" smtClean="0"/>
          </a:p>
          <a:p>
            <a:r>
              <a:rPr lang="da-DK" dirty="0" smtClean="0"/>
              <a:t>Tidspunkt</a:t>
            </a:r>
            <a:endParaRPr lang="da-DK" dirty="0"/>
          </a:p>
          <a:p>
            <a:pPr marL="285750" indent="-285750">
              <a:buFont typeface="Arial" panose="020B0604020202020204" pitchFamily="34" charset="0"/>
              <a:buChar char="•"/>
            </a:pPr>
            <a:r>
              <a:rPr lang="da-DK" dirty="0"/>
              <a:t>Løsningen skal testes når den er </a:t>
            </a:r>
            <a:r>
              <a:rPr lang="da-DK" dirty="0" smtClean="0"/>
              <a:t>færdigudviklet, </a:t>
            </a:r>
            <a:r>
              <a:rPr lang="da-DK" dirty="0"/>
              <a:t>men før den sættes i produktion.</a:t>
            </a:r>
          </a:p>
          <a:p>
            <a:pPr marL="285750" indent="-285750">
              <a:buFontTx/>
              <a:buChar char="-"/>
            </a:pPr>
            <a:endParaRPr lang="da-DK" dirty="0"/>
          </a:p>
        </p:txBody>
      </p:sp>
    </p:spTree>
    <p:extLst>
      <p:ext uri="{BB962C8B-B14F-4D97-AF65-F5344CB8AC3E}">
        <p14:creationId xmlns:p14="http://schemas.microsoft.com/office/powerpoint/2010/main" val="1133886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Forankring</a:t>
            </a:r>
            <a:endParaRPr lang="da-DK" dirty="0"/>
          </a:p>
        </p:txBody>
      </p:sp>
      <p:sp>
        <p:nvSpPr>
          <p:cNvPr id="3" name="Pladsholder til indhold 2"/>
          <p:cNvSpPr>
            <a:spLocks noGrp="1"/>
          </p:cNvSpPr>
          <p:nvPr>
            <p:ph sz="half" idx="2"/>
          </p:nvPr>
        </p:nvSpPr>
        <p:spPr>
          <a:xfrm>
            <a:off x="449262" y="2228418"/>
            <a:ext cx="8174037" cy="3951288"/>
          </a:xfrm>
        </p:spPr>
        <p:txBody>
          <a:bodyPr>
            <a:normAutofit lnSpcReduction="10000"/>
          </a:bodyPr>
          <a:lstStyle/>
          <a:p>
            <a:pPr marL="285750" indent="-285750">
              <a:buFont typeface="Arial" panose="020B0604020202020204" pitchFamily="34" charset="0"/>
              <a:buChar char="•"/>
            </a:pPr>
            <a:r>
              <a:rPr lang="da-DK" sz="1600" dirty="0" smtClean="0"/>
              <a:t>Den fællesoffentlige brugertest er forankret i Udviklingsvejledning for God </a:t>
            </a:r>
            <a:r>
              <a:rPr lang="da-DK" sz="1600" dirty="0"/>
              <a:t>S</a:t>
            </a:r>
            <a:r>
              <a:rPr lang="da-DK" sz="1600" dirty="0" smtClean="0"/>
              <a:t>elvbetjening. Ønsket er et øget fokus på brugervenlighed i offentlige løsninger generelt.</a:t>
            </a:r>
          </a:p>
          <a:p>
            <a:pPr marL="285750" indent="-285750">
              <a:buFont typeface="Arial" panose="020B0604020202020204" pitchFamily="34" charset="0"/>
              <a:buChar char="•"/>
            </a:pPr>
            <a:endParaRPr lang="da-DK" sz="1600" dirty="0" smtClean="0"/>
          </a:p>
          <a:p>
            <a:pPr marL="285750" indent="-285750">
              <a:buFont typeface="Arial" panose="020B0604020202020204" pitchFamily="34" charset="0"/>
              <a:buChar char="•"/>
            </a:pPr>
            <a:r>
              <a:rPr lang="da-DK" sz="1600" dirty="0" smtClean="0"/>
              <a:t>Udviklingsvejledningen for god selvbetjening ‘ejes’ af Styregruppen for Digitaliseringsstrategien 2011-2015, der har ansvar for implementeringen af den fællesoffentlige digitaliseringsstrategi</a:t>
            </a:r>
            <a:r>
              <a:rPr lang="da-DK" sz="1600" dirty="0"/>
              <a:t>. </a:t>
            </a:r>
            <a:r>
              <a:rPr lang="da-DK" sz="1600" dirty="0" smtClean="0"/>
              <a:t>Digitaliseringsstyrelsen er sekretariat.</a:t>
            </a:r>
          </a:p>
          <a:p>
            <a:pPr marL="285750" indent="-285750">
              <a:buFont typeface="Arial" panose="020B0604020202020204" pitchFamily="34" charset="0"/>
              <a:buChar char="•"/>
            </a:pPr>
            <a:endParaRPr lang="da-DK" sz="1600" dirty="0" smtClean="0"/>
          </a:p>
          <a:p>
            <a:pPr marL="285750" indent="-285750">
              <a:buFont typeface="Arial" panose="020B0604020202020204" pitchFamily="34" charset="0"/>
              <a:buChar char="•"/>
            </a:pPr>
            <a:r>
              <a:rPr lang="da-DK" sz="1600" dirty="0" smtClean="0"/>
              <a:t>Udviklingsvejledningen består af en række anbefalinger og krav, som gælder for offentlige selvbetjeningsløsninger – den fællesoffentlige brugertest er ultimo maj 2015 indført som krav 2.10 i udviklingsvejledningen.</a:t>
            </a:r>
          </a:p>
          <a:p>
            <a:endParaRPr lang="da-DK" sz="1600" dirty="0" smtClean="0"/>
          </a:p>
          <a:p>
            <a:pPr marL="285750" indent="-285750">
              <a:buFont typeface="Arial" panose="020B0604020202020204" pitchFamily="34" charset="0"/>
              <a:buChar char="•"/>
            </a:pPr>
            <a:r>
              <a:rPr lang="da-DK" sz="1600" dirty="0" smtClean="0"/>
              <a:t>Obligatoriske borger- og virksomhedsrettede løsninger </a:t>
            </a:r>
            <a:r>
              <a:rPr lang="da-DK" sz="1600" i="1" dirty="0" smtClean="0"/>
              <a:t>skal</a:t>
            </a:r>
            <a:r>
              <a:rPr lang="da-DK" sz="1600" dirty="0" smtClean="0"/>
              <a:t> leve op til kravet om brugertest. </a:t>
            </a:r>
          </a:p>
          <a:p>
            <a:pPr marL="285750" indent="-285750">
              <a:buFontTx/>
              <a:buChar char="-"/>
            </a:pPr>
            <a:endParaRPr lang="da-DK" sz="1600" dirty="0"/>
          </a:p>
          <a:p>
            <a:pPr marL="285750" indent="-285750">
              <a:buFontTx/>
              <a:buChar char="-"/>
            </a:pPr>
            <a:endParaRPr lang="da-DK" sz="1600" dirty="0" smtClean="0"/>
          </a:p>
          <a:p>
            <a:pPr marL="285750" indent="-285750">
              <a:buFontTx/>
              <a:buChar char="-"/>
            </a:pPr>
            <a:endParaRPr lang="da-DK" sz="1600" dirty="0"/>
          </a:p>
          <a:p>
            <a:endParaRPr lang="da-DK" sz="1600" dirty="0"/>
          </a:p>
        </p:txBody>
      </p:sp>
    </p:spTree>
    <p:extLst>
      <p:ext uri="{BB962C8B-B14F-4D97-AF65-F5344CB8AC3E}">
        <p14:creationId xmlns:p14="http://schemas.microsoft.com/office/powerpoint/2010/main" val="2530341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Afsæt – og den intensive udviklingsproces</a:t>
            </a:r>
            <a:endParaRPr lang="da-DK" dirty="0"/>
          </a:p>
        </p:txBody>
      </p:sp>
      <p:sp>
        <p:nvSpPr>
          <p:cNvPr id="3" name="Pladsholder til indhold 2"/>
          <p:cNvSpPr>
            <a:spLocks noGrp="1"/>
          </p:cNvSpPr>
          <p:nvPr>
            <p:ph sz="half" idx="2"/>
          </p:nvPr>
        </p:nvSpPr>
        <p:spPr>
          <a:xfrm>
            <a:off x="449262" y="2750917"/>
            <a:ext cx="8174037" cy="3578617"/>
          </a:xfrm>
        </p:spPr>
        <p:txBody>
          <a:bodyPr>
            <a:normAutofit/>
          </a:bodyPr>
          <a:lstStyle/>
          <a:p>
            <a:pPr marL="285750" indent="-285750">
              <a:buFont typeface="Arial" panose="020B0604020202020204" pitchFamily="34" charset="0"/>
              <a:buChar char="•"/>
            </a:pPr>
            <a:r>
              <a:rPr lang="da-DK" sz="1600" dirty="0" smtClean="0"/>
              <a:t>Sommer 2014: Styregruppen for digitaliseringsstrategien ønsker at tilpasse Udviklingsvejledningen for at </a:t>
            </a:r>
            <a:r>
              <a:rPr lang="da-DK" sz="1600" dirty="0"/>
              <a:t>skærpe </a:t>
            </a:r>
            <a:r>
              <a:rPr lang="da-DK" sz="1600" dirty="0" smtClean="0"/>
              <a:t>kravene til </a:t>
            </a:r>
            <a:r>
              <a:rPr lang="da-DK" sz="1600" dirty="0"/>
              <a:t>kommende </a:t>
            </a:r>
            <a:r>
              <a:rPr lang="da-DK" sz="1600" dirty="0" smtClean="0"/>
              <a:t>obligatoriske selvbetjeningsløsninger</a:t>
            </a:r>
            <a:r>
              <a:rPr lang="da-DK" sz="1600" dirty="0"/>
              <a:t>, så kvaliteten af </a:t>
            </a:r>
            <a:r>
              <a:rPr lang="da-DK" sz="1600" dirty="0" smtClean="0"/>
              <a:t>selvbetjeningsløsninger </a:t>
            </a:r>
            <a:r>
              <a:rPr lang="da-DK" sz="1600" dirty="0"/>
              <a:t>højnes</a:t>
            </a:r>
            <a:r>
              <a:rPr lang="da-DK" sz="1600" dirty="0" smtClean="0"/>
              <a:t>.</a:t>
            </a:r>
          </a:p>
          <a:p>
            <a:pPr marL="285750" indent="-285750">
              <a:buFont typeface="Arial" panose="020B0604020202020204" pitchFamily="34" charset="0"/>
              <a:buChar char="•"/>
            </a:pPr>
            <a:endParaRPr lang="da-DK" sz="1600" dirty="0" smtClean="0"/>
          </a:p>
          <a:p>
            <a:pPr marL="285750" indent="-285750">
              <a:buFont typeface="Arial" panose="020B0604020202020204" pitchFamily="34" charset="0"/>
              <a:buChar char="•"/>
            </a:pPr>
            <a:r>
              <a:rPr lang="da-DK" sz="1600" dirty="0" smtClean="0"/>
              <a:t>Efterår 2014: Brugertesten udvikles i fællesoffentligt samarbejde og pilottestes på virksomheds- og borgerrettede løsninger. Herefter i høring.  </a:t>
            </a:r>
          </a:p>
          <a:p>
            <a:pPr marL="285750" indent="-285750">
              <a:buFont typeface="Arial" panose="020B0604020202020204" pitchFamily="34" charset="0"/>
              <a:buChar char="•"/>
            </a:pPr>
            <a:endParaRPr lang="da-DK" sz="1600" dirty="0" smtClean="0"/>
          </a:p>
          <a:p>
            <a:pPr marL="285750" indent="-285750">
              <a:buFont typeface="Arial" panose="020B0604020202020204" pitchFamily="34" charset="0"/>
              <a:buChar char="•"/>
            </a:pPr>
            <a:r>
              <a:rPr lang="da-DK" sz="1600" dirty="0" smtClean="0"/>
              <a:t>Maj </a:t>
            </a:r>
            <a:r>
              <a:rPr lang="da-DK" sz="1600" dirty="0"/>
              <a:t>2015: Styregruppen for Digitaliseringsstrategien vedtager indførslen af den standardiserede fællesoffentlige brugertest i Udviklingsvejledningen, som træder i kraft 19. maj 2015. Det besluttes samtidig, at testen skal evalueres efter 1 år. </a:t>
            </a:r>
          </a:p>
          <a:p>
            <a:pPr marL="285750" indent="-285750">
              <a:buFont typeface="Arial" panose="020B0604020202020204" pitchFamily="34" charset="0"/>
              <a:buChar char="•"/>
            </a:pPr>
            <a:endParaRPr lang="da-DK" sz="1600" dirty="0" smtClean="0"/>
          </a:p>
        </p:txBody>
      </p:sp>
    </p:spTree>
    <p:extLst>
      <p:ext uri="{BB962C8B-B14F-4D97-AF65-F5344CB8AC3E}">
        <p14:creationId xmlns:p14="http://schemas.microsoft.com/office/powerpoint/2010/main" val="2756028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Testen, bølge 4 og fremad</a:t>
            </a:r>
            <a:endParaRPr lang="da-DK" dirty="0"/>
          </a:p>
        </p:txBody>
      </p:sp>
      <p:sp>
        <p:nvSpPr>
          <p:cNvPr id="3" name="Pladsholder til indhold 2"/>
          <p:cNvSpPr>
            <a:spLocks noGrp="1"/>
          </p:cNvSpPr>
          <p:nvPr>
            <p:ph sz="half" idx="2"/>
          </p:nvPr>
        </p:nvSpPr>
        <p:spPr>
          <a:xfrm>
            <a:off x="449262" y="2228415"/>
            <a:ext cx="8174037" cy="4006129"/>
          </a:xfrm>
        </p:spPr>
        <p:txBody>
          <a:bodyPr>
            <a:normAutofit/>
          </a:bodyPr>
          <a:lstStyle/>
          <a:p>
            <a:pPr marL="285750" indent="-285750">
              <a:buFont typeface="Arial" panose="020B0604020202020204" pitchFamily="34" charset="0"/>
              <a:buChar char="•"/>
            </a:pPr>
            <a:r>
              <a:rPr lang="da-DK" dirty="0" smtClean="0"/>
              <a:t>Beståelse af testen er et krav til alle offentlige, digitale, obligatoriske selvbetjeningsløsninger og er en anbefaling til alle ikke-obligatoriske løsninger</a:t>
            </a:r>
          </a:p>
          <a:p>
            <a:pPr marL="285750" indent="-285750">
              <a:buFont typeface="Arial" panose="020B0604020202020204" pitchFamily="34" charset="0"/>
              <a:buChar char="•"/>
            </a:pPr>
            <a:endParaRPr lang="da-DK" dirty="0"/>
          </a:p>
          <a:p>
            <a:pPr marL="285750" indent="-285750">
              <a:buFont typeface="Arial" panose="020B0604020202020204" pitchFamily="34" charset="0"/>
              <a:buChar char="•"/>
            </a:pPr>
            <a:r>
              <a:rPr lang="da-DK" dirty="0" smtClean="0"/>
              <a:t>1.12.2015 bliver det obligatorisk for brugerne at anvende selvbetjeningsløsninger på en række kommunale- og statslige områder når bølge 4-lovgivningen træder i kraft.</a:t>
            </a:r>
          </a:p>
          <a:p>
            <a:endParaRPr lang="da-DK" dirty="0" smtClean="0"/>
          </a:p>
          <a:p>
            <a:pPr marL="285750" indent="-285750">
              <a:buFont typeface="Arial" panose="020B0604020202020204" pitchFamily="34" charset="0"/>
              <a:buChar char="•"/>
            </a:pPr>
            <a:r>
              <a:rPr lang="da-DK" dirty="0" smtClean="0"/>
              <a:t>Det er myndighedernes ansvar, at løsningen har bestået testen før den gøres tilgængelig for brugerne. </a:t>
            </a:r>
          </a:p>
          <a:p>
            <a:pPr marL="285750" indent="-285750">
              <a:buFont typeface="Arial" panose="020B0604020202020204" pitchFamily="34" charset="0"/>
              <a:buChar char="•"/>
            </a:pPr>
            <a:endParaRPr lang="da-DK" dirty="0" smtClean="0"/>
          </a:p>
          <a:p>
            <a:pPr marL="285750" indent="-285750">
              <a:buFont typeface="Arial" panose="020B0604020202020204" pitchFamily="34" charset="0"/>
              <a:buChar char="•"/>
            </a:pPr>
            <a:r>
              <a:rPr lang="da-DK" dirty="0" smtClean="0"/>
              <a:t>Erfaringer med testen, herunder også fra bølge 4, indgår i den kommende evaluering af testen.</a:t>
            </a:r>
            <a:endParaRPr lang="da-DK" dirty="0"/>
          </a:p>
        </p:txBody>
      </p:sp>
    </p:spTree>
    <p:extLst>
      <p:ext uri="{BB962C8B-B14F-4D97-AF65-F5344CB8AC3E}">
        <p14:creationId xmlns:p14="http://schemas.microsoft.com/office/powerpoint/2010/main" val="2825581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p:cNvSpPr/>
          <p:nvPr/>
        </p:nvSpPr>
        <p:spPr>
          <a:xfrm>
            <a:off x="577900" y="2468166"/>
            <a:ext cx="8488462" cy="1877437"/>
          </a:xfrm>
          <a:prstGeom prst="rect">
            <a:avLst/>
          </a:prstGeom>
        </p:spPr>
        <p:txBody>
          <a:bodyPr wrap="square">
            <a:spAutoFit/>
          </a:bodyPr>
          <a:lstStyle/>
          <a:p>
            <a:pPr>
              <a:spcAft>
                <a:spcPts val="1200"/>
              </a:spcAft>
              <a:buClr>
                <a:schemeClr val="accent1"/>
              </a:buClr>
            </a:pPr>
            <a:r>
              <a:rPr lang="da-DK" sz="3200" dirty="0" smtClean="0"/>
              <a:t>Den standardiserede fællesoffentlige brugertest</a:t>
            </a:r>
          </a:p>
          <a:p>
            <a:pPr>
              <a:spcAft>
                <a:spcPts val="1200"/>
              </a:spcAft>
              <a:buClr>
                <a:schemeClr val="accent1"/>
              </a:buClr>
            </a:pPr>
            <a:endParaRPr lang="da-DK" sz="3200" dirty="0"/>
          </a:p>
          <a:p>
            <a:pPr>
              <a:spcAft>
                <a:spcPts val="1200"/>
              </a:spcAft>
              <a:buClr>
                <a:schemeClr val="accent1"/>
              </a:buClr>
            </a:pPr>
            <a:r>
              <a:rPr lang="da-DK" sz="3200" dirty="0" smtClean="0"/>
              <a:t>v/ Ditte-Lene Sørensen, Erhvervsstyrelsen</a:t>
            </a:r>
            <a:endParaRPr lang="da-DK" sz="3200" dirty="0"/>
          </a:p>
        </p:txBody>
      </p:sp>
    </p:spTree>
    <p:extLst>
      <p:ext uri="{BB962C8B-B14F-4D97-AF65-F5344CB8AC3E}">
        <p14:creationId xmlns:p14="http://schemas.microsoft.com/office/powerpoint/2010/main" val="23753595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emf"/></Relationships>
</file>

<file path=ppt/theme/theme1.xml><?xml version="1.0" encoding="utf-8"?>
<a:theme xmlns:a="http://schemas.openxmlformats.org/drawingml/2006/main" name="Virk_Præsentation_V2_K1">
  <a:themeElements>
    <a:clrScheme name="Virk">
      <a:dk1>
        <a:sysClr val="windowText" lastClr="000000"/>
      </a:dk1>
      <a:lt1>
        <a:sysClr val="window" lastClr="FFFFFF"/>
      </a:lt1>
      <a:dk2>
        <a:srgbClr val="676767"/>
      </a:dk2>
      <a:lt2>
        <a:srgbClr val="DBDCDE"/>
      </a:lt2>
      <a:accent1>
        <a:srgbClr val="FD9308"/>
      </a:accent1>
      <a:accent2>
        <a:srgbClr val="984807"/>
      </a:accent2>
      <a:accent3>
        <a:srgbClr val="027091"/>
      </a:accent3>
      <a:accent4>
        <a:srgbClr val="084054"/>
      </a:accent4>
      <a:accent5>
        <a:srgbClr val="676767"/>
      </a:accent5>
      <a:accent6>
        <a:srgbClr val="423A37"/>
      </a:accent6>
      <a:hlink>
        <a:srgbClr val="027091"/>
      </a:hlink>
      <a:folHlink>
        <a:srgbClr val="0270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marL="285750" indent="-285750">
          <a:buSzPct val="100000"/>
          <a:buBlip>
            <a:blip xmlns:r="http://schemas.openxmlformats.org/officeDocument/2006/relationships" r:embed="rId1"/>
          </a:buBlip>
          <a:defRPr dirty="0" smtClean="0">
            <a:solidFill>
              <a:srgbClr val="595959"/>
            </a:solidFill>
            <a:latin typeface="Verdana"/>
            <a:cs typeface="Verdana"/>
          </a:defRPr>
        </a:defPPr>
      </a:lstStyle>
    </a:txDef>
  </a:objectDefaults>
  <a:extraClrSchemeLst/>
</a:theme>
</file>

<file path=ppt/theme/theme2.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7348</TotalTime>
  <Words>1324</Words>
  <Application>Microsoft Office PowerPoint</Application>
  <PresentationFormat>Skærmshow (4:3)</PresentationFormat>
  <Paragraphs>207</Paragraphs>
  <Slides>22</Slides>
  <Notes>22</Notes>
  <HiddenSlides>0</HiddenSlides>
  <MMClips>0</MMClips>
  <ScaleCrop>false</ScaleCrop>
  <HeadingPairs>
    <vt:vector size="4" baseType="variant">
      <vt:variant>
        <vt:lpstr>Tema</vt:lpstr>
      </vt:variant>
      <vt:variant>
        <vt:i4>1</vt:i4>
      </vt:variant>
      <vt:variant>
        <vt:lpstr>Diastitler</vt:lpstr>
      </vt:variant>
      <vt:variant>
        <vt:i4>22</vt:i4>
      </vt:variant>
    </vt:vector>
  </HeadingPairs>
  <TitlesOfParts>
    <vt:vector size="23" baseType="lpstr">
      <vt:lpstr>Virk_Præsentation_V2_K1</vt:lpstr>
      <vt:lpstr>Velkommen </vt:lpstr>
      <vt:lpstr>Velkommen – agenda </vt:lpstr>
      <vt:lpstr>PowerPoint-præsentation</vt:lpstr>
      <vt:lpstr>PowerPoint-præsentation</vt:lpstr>
      <vt:lpstr>Krav om brugertest</vt:lpstr>
      <vt:lpstr>Forankring</vt:lpstr>
      <vt:lpstr>Afsæt – og den intensive udviklingsproces</vt:lpstr>
      <vt:lpstr>Testen, bølge 4 og fremad</vt:lpstr>
      <vt:lpstr>PowerPoint-præsentation</vt:lpstr>
      <vt:lpstr>Krav om brugertest - formål</vt:lpstr>
      <vt:lpstr>Fra international standard til krav</vt:lpstr>
      <vt:lpstr>Beståelse af kravet</vt:lpstr>
      <vt:lpstr>Formkrav til brugertesten</vt:lpstr>
      <vt:lpstr>Testleder</vt:lpstr>
      <vt:lpstr>Testdeltagere</vt:lpstr>
      <vt:lpstr>‘Relevante opgaver’</vt:lpstr>
      <vt:lpstr>‘Relevante målgrupper’</vt:lpstr>
      <vt:lpstr>Hvad er testen ikke?</vt:lpstr>
      <vt:lpstr>PowerPoint-præsentation</vt:lpstr>
      <vt:lpstr>PowerPoint-præsentation</vt:lpstr>
      <vt:lpstr>PowerPoint-præsentation</vt:lpstr>
      <vt:lpstr>PowerPoint-præsentation</vt:lpstr>
    </vt:vector>
  </TitlesOfParts>
  <Company>Advice Digital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Thor Hedegaard</dc:creator>
  <cp:lastModifiedBy>Ditte-Lene Sørensen</cp:lastModifiedBy>
  <cp:revision>324</cp:revision>
  <cp:lastPrinted>2015-08-25T06:23:33Z</cp:lastPrinted>
  <dcterms:created xsi:type="dcterms:W3CDTF">2013-09-10T12:50:18Z</dcterms:created>
  <dcterms:modified xsi:type="dcterms:W3CDTF">2015-08-26T11:01:14Z</dcterms:modified>
</cp:coreProperties>
</file>